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491" r:id="rId2"/>
    <p:sldId id="257" r:id="rId3"/>
    <p:sldId id="258" r:id="rId4"/>
    <p:sldId id="410" r:id="rId5"/>
    <p:sldId id="354" r:id="rId6"/>
    <p:sldId id="733" r:id="rId7"/>
    <p:sldId id="732" r:id="rId8"/>
    <p:sldId id="734" r:id="rId9"/>
    <p:sldId id="394" r:id="rId10"/>
    <p:sldId id="424" r:id="rId11"/>
    <p:sldId id="436" r:id="rId12"/>
    <p:sldId id="425" r:id="rId13"/>
    <p:sldId id="437" r:id="rId14"/>
    <p:sldId id="438" r:id="rId15"/>
    <p:sldId id="439" r:id="rId16"/>
    <p:sldId id="440" r:id="rId17"/>
    <p:sldId id="426" r:id="rId18"/>
    <p:sldId id="432" r:id="rId19"/>
    <p:sldId id="433" r:id="rId20"/>
    <p:sldId id="441" r:id="rId21"/>
    <p:sldId id="417" r:id="rId22"/>
    <p:sldId id="398" r:id="rId23"/>
    <p:sldId id="402" r:id="rId24"/>
    <p:sldId id="403" r:id="rId25"/>
    <p:sldId id="404" r:id="rId26"/>
    <p:sldId id="265" r:id="rId27"/>
    <p:sldId id="423" r:id="rId28"/>
    <p:sldId id="298" r:id="rId29"/>
  </p:sldIdLst>
  <p:sldSz cx="9144000" cy="5143500" type="screen16x9"/>
  <p:notesSz cx="6858000" cy="9144000"/>
  <p:defaultTextStyle>
    <a:lvl1pPr algn="ctr" defTabSz="366737">
      <a:defRPr sz="2250">
        <a:latin typeface="+mn-lt"/>
        <a:ea typeface="+mn-ea"/>
        <a:cs typeface="+mn-cs"/>
        <a:sym typeface="Helvetica Light"/>
      </a:defRPr>
    </a:lvl1pPr>
    <a:lvl2pPr indent="143505" algn="ctr" defTabSz="366737">
      <a:defRPr sz="2250">
        <a:latin typeface="+mn-lt"/>
        <a:ea typeface="+mn-ea"/>
        <a:cs typeface="+mn-cs"/>
        <a:sym typeface="Helvetica Light"/>
      </a:defRPr>
    </a:lvl2pPr>
    <a:lvl3pPr indent="287012" algn="ctr" defTabSz="366737">
      <a:defRPr sz="2250">
        <a:latin typeface="+mn-lt"/>
        <a:ea typeface="+mn-ea"/>
        <a:cs typeface="+mn-cs"/>
        <a:sym typeface="Helvetica Light"/>
      </a:defRPr>
    </a:lvl3pPr>
    <a:lvl4pPr indent="430517" algn="ctr" defTabSz="366737">
      <a:defRPr sz="2250">
        <a:latin typeface="+mn-lt"/>
        <a:ea typeface="+mn-ea"/>
        <a:cs typeface="+mn-cs"/>
        <a:sym typeface="Helvetica Light"/>
      </a:defRPr>
    </a:lvl4pPr>
    <a:lvl5pPr indent="574022" algn="ctr" defTabSz="366737">
      <a:defRPr sz="2250">
        <a:latin typeface="+mn-lt"/>
        <a:ea typeface="+mn-ea"/>
        <a:cs typeface="+mn-cs"/>
        <a:sym typeface="Helvetica Light"/>
      </a:defRPr>
    </a:lvl5pPr>
    <a:lvl6pPr indent="717528" algn="ctr" defTabSz="366737">
      <a:defRPr sz="2250">
        <a:latin typeface="+mn-lt"/>
        <a:ea typeface="+mn-ea"/>
        <a:cs typeface="+mn-cs"/>
        <a:sym typeface="Helvetica Light"/>
      </a:defRPr>
    </a:lvl6pPr>
    <a:lvl7pPr indent="861034" algn="ctr" defTabSz="366737">
      <a:defRPr sz="2250">
        <a:latin typeface="+mn-lt"/>
        <a:ea typeface="+mn-ea"/>
        <a:cs typeface="+mn-cs"/>
        <a:sym typeface="Helvetica Light"/>
      </a:defRPr>
    </a:lvl7pPr>
    <a:lvl8pPr indent="1004539" algn="ctr" defTabSz="366737">
      <a:defRPr sz="2250">
        <a:latin typeface="+mn-lt"/>
        <a:ea typeface="+mn-ea"/>
        <a:cs typeface="+mn-cs"/>
        <a:sym typeface="Helvetica Light"/>
      </a:defRPr>
    </a:lvl8pPr>
    <a:lvl9pPr indent="1148045" algn="ctr" defTabSz="366737">
      <a:defRPr sz="225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9647"/>
    <a:srgbClr val="FDE111"/>
    <a:srgbClr val="EDEDED"/>
    <a:srgbClr val="194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73"/>
    <p:restoredTop sz="85548"/>
  </p:normalViewPr>
  <p:slideViewPr>
    <p:cSldViewPr snapToGrid="0" snapToObjects="1">
      <p:cViewPr varScale="1">
        <p:scale>
          <a:sx n="138" d="100"/>
          <a:sy n="138" d="100"/>
        </p:scale>
        <p:origin x="58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Drohan" userId="bd111efc-3a90-4169-a791-cb26685365d4" providerId="ADAL" clId="{6F001CD5-4C16-754A-A180-E54A348382B9}"/>
    <pc:docChg chg="addSld delSld modSld">
      <pc:chgData name="David Drohan" userId="bd111efc-3a90-4169-a791-cb26685365d4" providerId="ADAL" clId="{6F001CD5-4C16-754A-A180-E54A348382B9}" dt="2019-07-04T20:40:25.745" v="56" actId="2696"/>
      <pc:docMkLst>
        <pc:docMk/>
      </pc:docMkLst>
      <pc:sldChg chg="modSp">
        <pc:chgData name="David Drohan" userId="bd111efc-3a90-4169-a791-cb26685365d4" providerId="ADAL" clId="{6F001CD5-4C16-754A-A180-E54A348382B9}" dt="2019-07-04T20:38:58.599" v="16" actId="20577"/>
        <pc:sldMkLst>
          <pc:docMk/>
          <pc:sldMk cId="0" sldId="257"/>
        </pc:sldMkLst>
        <pc:spChg chg="mod">
          <ac:chgData name="David Drohan" userId="bd111efc-3a90-4169-a791-cb26685365d4" providerId="ADAL" clId="{6F001CD5-4C16-754A-A180-E54A348382B9}" dt="2019-07-04T20:38:58.599" v="16" actId="20577"/>
          <ac:spMkLst>
            <pc:docMk/>
            <pc:sldMk cId="0" sldId="257"/>
            <ac:spMk id="79" creationId="{00000000-0000-0000-0000-000000000000}"/>
          </ac:spMkLst>
        </pc:spChg>
      </pc:sldChg>
      <pc:sldChg chg="del">
        <pc:chgData name="David Drohan" userId="bd111efc-3a90-4169-a791-cb26685365d4" providerId="ADAL" clId="{6F001CD5-4C16-754A-A180-E54A348382B9}" dt="2019-07-04T20:40:25.697" v="30" actId="2696"/>
        <pc:sldMkLst>
          <pc:docMk/>
          <pc:sldMk cId="3912898990" sldId="301"/>
        </pc:sldMkLst>
      </pc:sldChg>
      <pc:sldChg chg="del">
        <pc:chgData name="David Drohan" userId="bd111efc-3a90-4169-a791-cb26685365d4" providerId="ADAL" clId="{6F001CD5-4C16-754A-A180-E54A348382B9}" dt="2019-07-04T20:40:25.714" v="39" actId="2696"/>
        <pc:sldMkLst>
          <pc:docMk/>
          <pc:sldMk cId="3672276980" sldId="312"/>
        </pc:sldMkLst>
      </pc:sldChg>
      <pc:sldChg chg="del">
        <pc:chgData name="David Drohan" userId="bd111efc-3a90-4169-a791-cb26685365d4" providerId="ADAL" clId="{6F001CD5-4C16-754A-A180-E54A348382B9}" dt="2019-07-04T20:40:25.725" v="44" actId="2696"/>
        <pc:sldMkLst>
          <pc:docMk/>
          <pc:sldMk cId="1776313775" sldId="315"/>
        </pc:sldMkLst>
      </pc:sldChg>
      <pc:sldChg chg="del">
        <pc:chgData name="David Drohan" userId="bd111efc-3a90-4169-a791-cb26685365d4" providerId="ADAL" clId="{6F001CD5-4C16-754A-A180-E54A348382B9}" dt="2019-07-04T20:40:25.721" v="42" actId="2696"/>
        <pc:sldMkLst>
          <pc:docMk/>
          <pc:sldMk cId="3498948494" sldId="317"/>
        </pc:sldMkLst>
      </pc:sldChg>
      <pc:sldChg chg="del">
        <pc:chgData name="David Drohan" userId="bd111efc-3a90-4169-a791-cb26685365d4" providerId="ADAL" clId="{6F001CD5-4C16-754A-A180-E54A348382B9}" dt="2019-07-04T20:40:25.709" v="36" actId="2696"/>
        <pc:sldMkLst>
          <pc:docMk/>
          <pc:sldMk cId="3248764513" sldId="320"/>
        </pc:sldMkLst>
      </pc:sldChg>
      <pc:sldChg chg="del">
        <pc:chgData name="David Drohan" userId="bd111efc-3a90-4169-a791-cb26685365d4" providerId="ADAL" clId="{6F001CD5-4C16-754A-A180-E54A348382B9}" dt="2019-07-04T20:40:25.703" v="33" actId="2696"/>
        <pc:sldMkLst>
          <pc:docMk/>
          <pc:sldMk cId="4238766597" sldId="322"/>
        </pc:sldMkLst>
      </pc:sldChg>
      <pc:sldChg chg="del">
        <pc:chgData name="David Drohan" userId="bd111efc-3a90-4169-a791-cb26685365d4" providerId="ADAL" clId="{6F001CD5-4C16-754A-A180-E54A348382B9}" dt="2019-07-04T20:40:25.701" v="32" actId="2696"/>
        <pc:sldMkLst>
          <pc:docMk/>
          <pc:sldMk cId="2077624259" sldId="323"/>
        </pc:sldMkLst>
      </pc:sldChg>
      <pc:sldChg chg="del">
        <pc:chgData name="David Drohan" userId="bd111efc-3a90-4169-a791-cb26685365d4" providerId="ADAL" clId="{6F001CD5-4C16-754A-A180-E54A348382B9}" dt="2019-07-04T20:40:25.707" v="35" actId="2696"/>
        <pc:sldMkLst>
          <pc:docMk/>
          <pc:sldMk cId="42529976" sldId="326"/>
        </pc:sldMkLst>
      </pc:sldChg>
      <pc:sldChg chg="del">
        <pc:chgData name="David Drohan" userId="bd111efc-3a90-4169-a791-cb26685365d4" providerId="ADAL" clId="{6F001CD5-4C16-754A-A180-E54A348382B9}" dt="2019-07-04T20:40:25.674" v="21" actId="2696"/>
        <pc:sldMkLst>
          <pc:docMk/>
          <pc:sldMk cId="3391553187" sldId="334"/>
        </pc:sldMkLst>
      </pc:sldChg>
      <pc:sldChg chg="del">
        <pc:chgData name="David Drohan" userId="bd111efc-3a90-4169-a791-cb26685365d4" providerId="ADAL" clId="{6F001CD5-4C16-754A-A180-E54A348382B9}" dt="2019-07-04T20:40:25.671" v="20" actId="2696"/>
        <pc:sldMkLst>
          <pc:docMk/>
          <pc:sldMk cId="3528038608" sldId="337"/>
        </pc:sldMkLst>
      </pc:sldChg>
      <pc:sldChg chg="del">
        <pc:chgData name="David Drohan" userId="bd111efc-3a90-4169-a791-cb26685365d4" providerId="ADAL" clId="{6F001CD5-4C16-754A-A180-E54A348382B9}" dt="2019-07-04T20:40:25.741" v="53" actId="2696"/>
        <pc:sldMkLst>
          <pc:docMk/>
          <pc:sldMk cId="2629332167" sldId="339"/>
        </pc:sldMkLst>
      </pc:sldChg>
      <pc:sldChg chg="del">
        <pc:chgData name="David Drohan" userId="bd111efc-3a90-4169-a791-cb26685365d4" providerId="ADAL" clId="{6F001CD5-4C16-754A-A180-E54A348382B9}" dt="2019-07-04T20:40:25.742" v="54" actId="2696"/>
        <pc:sldMkLst>
          <pc:docMk/>
          <pc:sldMk cId="3606157013" sldId="342"/>
        </pc:sldMkLst>
      </pc:sldChg>
      <pc:sldChg chg="del">
        <pc:chgData name="David Drohan" userId="bd111efc-3a90-4169-a791-cb26685365d4" providerId="ADAL" clId="{6F001CD5-4C16-754A-A180-E54A348382B9}" dt="2019-07-04T20:40:25.744" v="55" actId="2696"/>
        <pc:sldMkLst>
          <pc:docMk/>
          <pc:sldMk cId="4285521899" sldId="343"/>
        </pc:sldMkLst>
      </pc:sldChg>
      <pc:sldChg chg="del">
        <pc:chgData name="David Drohan" userId="bd111efc-3a90-4169-a791-cb26685365d4" providerId="ADAL" clId="{6F001CD5-4C16-754A-A180-E54A348382B9}" dt="2019-07-04T20:40:25.733" v="48" actId="2696"/>
        <pc:sldMkLst>
          <pc:docMk/>
          <pc:sldMk cId="2080785509" sldId="345"/>
        </pc:sldMkLst>
      </pc:sldChg>
      <pc:sldChg chg="del">
        <pc:chgData name="David Drohan" userId="bd111efc-3a90-4169-a791-cb26685365d4" providerId="ADAL" clId="{6F001CD5-4C16-754A-A180-E54A348382B9}" dt="2019-07-04T20:40:25.729" v="46" actId="2696"/>
        <pc:sldMkLst>
          <pc:docMk/>
          <pc:sldMk cId="3451939707" sldId="348"/>
        </pc:sldMkLst>
      </pc:sldChg>
      <pc:sldChg chg="del">
        <pc:chgData name="David Drohan" userId="bd111efc-3a90-4169-a791-cb26685365d4" providerId="ADAL" clId="{6F001CD5-4C16-754A-A180-E54A348382B9}" dt="2019-07-04T20:40:25.736" v="50" actId="2696"/>
        <pc:sldMkLst>
          <pc:docMk/>
          <pc:sldMk cId="1517190107" sldId="350"/>
        </pc:sldMkLst>
      </pc:sldChg>
      <pc:sldChg chg="del">
        <pc:chgData name="David Drohan" userId="bd111efc-3a90-4169-a791-cb26685365d4" providerId="ADAL" clId="{6F001CD5-4C16-754A-A180-E54A348382B9}" dt="2019-07-04T20:40:25.735" v="49" actId="2696"/>
        <pc:sldMkLst>
          <pc:docMk/>
          <pc:sldMk cId="4223377026" sldId="351"/>
        </pc:sldMkLst>
      </pc:sldChg>
      <pc:sldChg chg="del">
        <pc:chgData name="David Drohan" userId="bd111efc-3a90-4169-a791-cb26685365d4" providerId="ADAL" clId="{6F001CD5-4C16-754A-A180-E54A348382B9}" dt="2019-07-04T20:40:25.717" v="40" actId="2696"/>
        <pc:sldMkLst>
          <pc:docMk/>
          <pc:sldMk cId="3639473347" sldId="353"/>
        </pc:sldMkLst>
      </pc:sldChg>
      <pc:sldChg chg="del">
        <pc:chgData name="David Drohan" userId="bd111efc-3a90-4169-a791-cb26685365d4" providerId="ADAL" clId="{6F001CD5-4C16-754A-A180-E54A348382B9}" dt="2019-07-04T20:40:25.693" v="28" actId="2696"/>
        <pc:sldMkLst>
          <pc:docMk/>
          <pc:sldMk cId="4161067679" sldId="370"/>
        </pc:sldMkLst>
      </pc:sldChg>
      <pc:sldChg chg="del">
        <pc:chgData name="David Drohan" userId="bd111efc-3a90-4169-a791-cb26685365d4" providerId="ADAL" clId="{6F001CD5-4C16-754A-A180-E54A348382B9}" dt="2019-07-04T20:40:25.690" v="27" actId="2696"/>
        <pc:sldMkLst>
          <pc:docMk/>
          <pc:sldMk cId="1505658207" sldId="372"/>
        </pc:sldMkLst>
      </pc:sldChg>
      <pc:sldChg chg="del">
        <pc:chgData name="David Drohan" userId="bd111efc-3a90-4169-a791-cb26685365d4" providerId="ADAL" clId="{6F001CD5-4C16-754A-A180-E54A348382B9}" dt="2019-07-04T20:40:25.710" v="37" actId="2696"/>
        <pc:sldMkLst>
          <pc:docMk/>
          <pc:sldMk cId="1458296132" sldId="374"/>
        </pc:sldMkLst>
      </pc:sldChg>
      <pc:sldChg chg="del">
        <pc:chgData name="David Drohan" userId="bd111efc-3a90-4169-a791-cb26685365d4" providerId="ADAL" clId="{6F001CD5-4C16-754A-A180-E54A348382B9}" dt="2019-07-04T20:40:25.687" v="26" actId="2696"/>
        <pc:sldMkLst>
          <pc:docMk/>
          <pc:sldMk cId="494974577" sldId="376"/>
        </pc:sldMkLst>
      </pc:sldChg>
      <pc:sldChg chg="del">
        <pc:chgData name="David Drohan" userId="bd111efc-3a90-4169-a791-cb26685365d4" providerId="ADAL" clId="{6F001CD5-4C16-754A-A180-E54A348382B9}" dt="2019-07-04T20:40:25.738" v="51" actId="2696"/>
        <pc:sldMkLst>
          <pc:docMk/>
          <pc:sldMk cId="3597712808" sldId="381"/>
        </pc:sldMkLst>
      </pc:sldChg>
      <pc:sldChg chg="del">
        <pc:chgData name="David Drohan" userId="bd111efc-3a90-4169-a791-cb26685365d4" providerId="ADAL" clId="{6F001CD5-4C16-754A-A180-E54A348382B9}" dt="2019-07-04T20:40:25.727" v="45" actId="2696"/>
        <pc:sldMkLst>
          <pc:docMk/>
          <pc:sldMk cId="1515941683" sldId="383"/>
        </pc:sldMkLst>
      </pc:sldChg>
      <pc:sldChg chg="del">
        <pc:chgData name="David Drohan" userId="bd111efc-3a90-4169-a791-cb26685365d4" providerId="ADAL" clId="{6F001CD5-4C16-754A-A180-E54A348382B9}" dt="2019-07-04T20:40:25.723" v="43" actId="2696"/>
        <pc:sldMkLst>
          <pc:docMk/>
          <pc:sldMk cId="2895478837" sldId="384"/>
        </pc:sldMkLst>
      </pc:sldChg>
      <pc:sldChg chg="del">
        <pc:chgData name="David Drohan" userId="bd111efc-3a90-4169-a791-cb26685365d4" providerId="ADAL" clId="{6F001CD5-4C16-754A-A180-E54A348382B9}" dt="2019-07-04T20:40:25.719" v="41" actId="2696"/>
        <pc:sldMkLst>
          <pc:docMk/>
          <pc:sldMk cId="208787241" sldId="385"/>
        </pc:sldMkLst>
      </pc:sldChg>
      <pc:sldChg chg="del">
        <pc:chgData name="David Drohan" userId="bd111efc-3a90-4169-a791-cb26685365d4" providerId="ADAL" clId="{6F001CD5-4C16-754A-A180-E54A348382B9}" dt="2019-07-04T20:40:25.712" v="38" actId="2696"/>
        <pc:sldMkLst>
          <pc:docMk/>
          <pc:sldMk cId="3505982686" sldId="386"/>
        </pc:sldMkLst>
      </pc:sldChg>
      <pc:sldChg chg="del">
        <pc:chgData name="David Drohan" userId="bd111efc-3a90-4169-a791-cb26685365d4" providerId="ADAL" clId="{6F001CD5-4C16-754A-A180-E54A348382B9}" dt="2019-07-04T20:40:25.705" v="34" actId="2696"/>
        <pc:sldMkLst>
          <pc:docMk/>
          <pc:sldMk cId="1855412855" sldId="387"/>
        </pc:sldMkLst>
      </pc:sldChg>
      <pc:sldChg chg="del">
        <pc:chgData name="David Drohan" userId="bd111efc-3a90-4169-a791-cb26685365d4" providerId="ADAL" clId="{6F001CD5-4C16-754A-A180-E54A348382B9}" dt="2019-07-04T20:40:25.699" v="31" actId="2696"/>
        <pc:sldMkLst>
          <pc:docMk/>
          <pc:sldMk cId="2458230594" sldId="388"/>
        </pc:sldMkLst>
      </pc:sldChg>
      <pc:sldChg chg="del">
        <pc:chgData name="David Drohan" userId="bd111efc-3a90-4169-a791-cb26685365d4" providerId="ADAL" clId="{6F001CD5-4C16-754A-A180-E54A348382B9}" dt="2019-07-04T20:40:25.695" v="29" actId="2696"/>
        <pc:sldMkLst>
          <pc:docMk/>
          <pc:sldMk cId="2101656279" sldId="389"/>
        </pc:sldMkLst>
      </pc:sldChg>
      <pc:sldChg chg="del">
        <pc:chgData name="David Drohan" userId="bd111efc-3a90-4169-a791-cb26685365d4" providerId="ADAL" clId="{6F001CD5-4C16-754A-A180-E54A348382B9}" dt="2019-07-04T20:40:25.684" v="25" actId="2696"/>
        <pc:sldMkLst>
          <pc:docMk/>
          <pc:sldMk cId="304932290" sldId="390"/>
        </pc:sldMkLst>
      </pc:sldChg>
      <pc:sldChg chg="del">
        <pc:chgData name="David Drohan" userId="bd111efc-3a90-4169-a791-cb26685365d4" providerId="ADAL" clId="{6F001CD5-4C16-754A-A180-E54A348382B9}" dt="2019-07-04T20:40:25.682" v="24" actId="2696"/>
        <pc:sldMkLst>
          <pc:docMk/>
          <pc:sldMk cId="402003052" sldId="391"/>
        </pc:sldMkLst>
      </pc:sldChg>
      <pc:sldChg chg="del">
        <pc:chgData name="David Drohan" userId="bd111efc-3a90-4169-a791-cb26685365d4" providerId="ADAL" clId="{6F001CD5-4C16-754A-A180-E54A348382B9}" dt="2019-07-04T20:40:25.679" v="23" actId="2696"/>
        <pc:sldMkLst>
          <pc:docMk/>
          <pc:sldMk cId="3156937900" sldId="392"/>
        </pc:sldMkLst>
      </pc:sldChg>
      <pc:sldChg chg="del">
        <pc:chgData name="David Drohan" userId="bd111efc-3a90-4169-a791-cb26685365d4" providerId="ADAL" clId="{6F001CD5-4C16-754A-A180-E54A348382B9}" dt="2019-07-04T20:40:25.677" v="22" actId="2696"/>
        <pc:sldMkLst>
          <pc:docMk/>
          <pc:sldMk cId="4271008816" sldId="393"/>
        </pc:sldMkLst>
      </pc:sldChg>
      <pc:sldChg chg="del">
        <pc:chgData name="David Drohan" userId="bd111efc-3a90-4169-a791-cb26685365d4" providerId="ADAL" clId="{6F001CD5-4C16-754A-A180-E54A348382B9}" dt="2019-07-04T20:40:25.731" v="47" actId="2696"/>
        <pc:sldMkLst>
          <pc:docMk/>
          <pc:sldMk cId="21712814" sldId="405"/>
        </pc:sldMkLst>
      </pc:sldChg>
      <pc:sldChg chg="del">
        <pc:chgData name="David Drohan" userId="bd111efc-3a90-4169-a791-cb26685365d4" providerId="ADAL" clId="{6F001CD5-4C16-754A-A180-E54A348382B9}" dt="2019-07-04T20:40:25.745" v="56" actId="2696"/>
        <pc:sldMkLst>
          <pc:docMk/>
          <pc:sldMk cId="2283103727" sldId="406"/>
        </pc:sldMkLst>
      </pc:sldChg>
      <pc:sldChg chg="del">
        <pc:chgData name="David Drohan" userId="bd111efc-3a90-4169-a791-cb26685365d4" providerId="ADAL" clId="{6F001CD5-4C16-754A-A180-E54A348382B9}" dt="2019-07-04T20:40:25.739" v="52" actId="2696"/>
        <pc:sldMkLst>
          <pc:docMk/>
          <pc:sldMk cId="3574422566" sldId="409"/>
        </pc:sldMkLst>
      </pc:sldChg>
      <pc:sldChg chg="modSp add">
        <pc:chgData name="David Drohan" userId="bd111efc-3a90-4169-a791-cb26685365d4" providerId="ADAL" clId="{6F001CD5-4C16-754A-A180-E54A348382B9}" dt="2019-07-04T20:39:44.371" v="19" actId="207"/>
        <pc:sldMkLst>
          <pc:docMk/>
          <pc:sldMk cId="4293537675" sldId="410"/>
        </pc:sldMkLst>
        <pc:spChg chg="mod">
          <ac:chgData name="David Drohan" userId="bd111efc-3a90-4169-a791-cb26685365d4" providerId="ADAL" clId="{6F001CD5-4C16-754A-A180-E54A348382B9}" dt="2019-07-04T20:39:44.371" v="19" actId="207"/>
          <ac:spMkLst>
            <pc:docMk/>
            <pc:sldMk cId="4293537675" sldId="410"/>
            <ac:spMk id="8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49E08-5597-3E45-8582-EEB58189C482}" type="datetimeFigureOut">
              <a:rPr lang="en-US" smtClean="0"/>
              <a:t>8/20/25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69502-A57F-A84E-93AF-100B756C63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028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51493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1pPr>
    <a:lvl2pPr indent="143505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2pPr>
    <a:lvl3pPr indent="287012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3pPr>
    <a:lvl4pPr indent="430517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4pPr>
    <a:lvl5pPr indent="574022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5pPr>
    <a:lvl6pPr indent="717528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6pPr>
    <a:lvl7pPr indent="861034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7pPr>
    <a:lvl8pPr indent="1004539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8pPr>
    <a:lvl9pPr indent="1148045" defTabSz="287012">
      <a:lnSpc>
        <a:spcPct val="125000"/>
      </a:lnSpc>
      <a:defRPr sz="1500">
        <a:latin typeface="Avenir"/>
        <a:ea typeface="Avenir"/>
        <a:cs typeface="Avenir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92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mailto:ddrohan@wit.ie" TargetMode="Externa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wit.ie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wit.ie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mailto:ddrohan@wit.ie" TargetMode="Externa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 close-up of a metal structure&#10;&#10;Description automatically generated with low confidence">
            <a:extLst>
              <a:ext uri="{FF2B5EF4-FFF2-40B4-BE49-F238E27FC236}">
                <a16:creationId xmlns:a16="http://schemas.microsoft.com/office/drawing/2014/main" id="{14F6341F-72F0-BFA6-6798-9AC71A86B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096" t="1189" r="36524" b="51187"/>
          <a:stretch/>
        </p:blipFill>
        <p:spPr>
          <a:xfrm>
            <a:off x="-6264" y="-6182"/>
            <a:ext cx="9150263" cy="5147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12" name="Shape 33">
            <a:extLst>
              <a:ext uri="{FF2B5EF4-FFF2-40B4-BE49-F238E27FC236}">
                <a16:creationId xmlns:a16="http://schemas.microsoft.com/office/drawing/2014/main" id="{EAD08510-7D5A-594A-AAEC-59C7087561FC}"/>
              </a:ext>
            </a:extLst>
          </p:cNvPr>
          <p:cNvSpPr/>
          <p:nvPr userDrawn="1"/>
        </p:nvSpPr>
        <p:spPr>
          <a:xfrm>
            <a:off x="3778568" y="2059379"/>
            <a:ext cx="4846151" cy="0"/>
          </a:xfrm>
          <a:prstGeom prst="line">
            <a:avLst/>
          </a:prstGeom>
          <a:ln w="3175">
            <a:solidFill>
              <a:schemeClr val="tx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 rtl="0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 dirty="0"/>
          </a:p>
        </p:txBody>
      </p:sp>
      <p:sp>
        <p:nvSpPr>
          <p:cNvPr id="13" name="Shape 34">
            <a:extLst>
              <a:ext uri="{FF2B5EF4-FFF2-40B4-BE49-F238E27FC236}">
                <a16:creationId xmlns:a16="http://schemas.microsoft.com/office/drawing/2014/main" id="{BB2C258E-D81B-5B4E-8B1B-562CE71165EB}"/>
              </a:ext>
            </a:extLst>
          </p:cNvPr>
          <p:cNvSpPr/>
          <p:nvPr userDrawn="1"/>
        </p:nvSpPr>
        <p:spPr>
          <a:xfrm>
            <a:off x="3799296" y="2299116"/>
            <a:ext cx="1208664" cy="590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>
              <a:lnSpc>
                <a:spcPct val="80000"/>
              </a:lnSpc>
              <a:defRPr sz="1800"/>
            </a:pPr>
            <a:r>
              <a:rPr sz="2400" b="1" i="0" baseline="0" dirty="0">
                <a:solidFill>
                  <a:schemeClr val="bg1">
                    <a:lumMod val="85000"/>
                  </a:schemeClr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Produced</a:t>
            </a:r>
          </a:p>
          <a:p>
            <a:pPr lvl="0" algn="r">
              <a:lnSpc>
                <a:spcPct val="80000"/>
              </a:lnSpc>
              <a:defRPr sz="1800"/>
            </a:pPr>
            <a:r>
              <a:rPr sz="2400" b="1" i="0" baseline="0" dirty="0">
                <a:solidFill>
                  <a:schemeClr val="bg1">
                    <a:lumMod val="85000"/>
                  </a:schemeClr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by</a:t>
            </a:r>
          </a:p>
        </p:txBody>
      </p:sp>
      <p:sp>
        <p:nvSpPr>
          <p:cNvPr id="15" name="Shape 35">
            <a:extLst>
              <a:ext uri="{FF2B5EF4-FFF2-40B4-BE49-F238E27FC236}">
                <a16:creationId xmlns:a16="http://schemas.microsoft.com/office/drawing/2014/main" id="{885F7572-8BDA-2441-A5EC-7D945A8A5010}"/>
              </a:ext>
            </a:extLst>
          </p:cNvPr>
          <p:cNvSpPr/>
          <p:nvPr/>
        </p:nvSpPr>
        <p:spPr>
          <a:xfrm>
            <a:off x="5101985" y="2618117"/>
            <a:ext cx="3241478" cy="545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 of Computing &amp; Mathematics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lang="en-IE"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South East Technological University</a:t>
            </a:r>
            <a:br>
              <a:rPr lang="en-IE"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IE"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Waterford, Ireland</a:t>
            </a: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F323B0CE-A19A-E748-98EC-D40F56CC33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87903" y="4360424"/>
            <a:ext cx="730559" cy="730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5E7D44-1D07-9340-B610-CE9A2D7BB0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8289" y="188773"/>
            <a:ext cx="560173" cy="6387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A583B1-550B-C14A-A9E9-8D176BDC6F6E}"/>
              </a:ext>
            </a:extLst>
          </p:cNvPr>
          <p:cNvSpPr txBox="1"/>
          <p:nvPr userDrawn="1"/>
        </p:nvSpPr>
        <p:spPr>
          <a:xfrm>
            <a:off x="4721847" y="4551298"/>
            <a:ext cx="342598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r" fontAlgn="auto"/>
            <a:r>
              <a:rPr lang="en-IE" sz="1600" b="1" i="0" u="none" strike="noStrike" baseline="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  <a:sym typeface="Helvetica Light"/>
              </a:rPr>
              <a:t>setu.ie</a:t>
            </a:r>
            <a:endParaRPr lang="en-IE" sz="1600" b="1" i="0" u="none" strike="noStrike" baseline="0" dirty="0">
              <a:solidFill>
                <a:schemeClr val="bg1">
                  <a:lumMod val="85000"/>
                </a:schemeClr>
              </a:solidFill>
              <a:effectLst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Shape 35">
            <a:extLst>
              <a:ext uri="{FF2B5EF4-FFF2-40B4-BE49-F238E27FC236}">
                <a16:creationId xmlns:a16="http://schemas.microsoft.com/office/drawing/2014/main" id="{1EC3B031-7C7C-5846-BACC-8C65A8064D86}"/>
              </a:ext>
            </a:extLst>
          </p:cNvPr>
          <p:cNvSpPr/>
          <p:nvPr userDrawn="1"/>
        </p:nvSpPr>
        <p:spPr>
          <a:xfrm>
            <a:off x="5096421" y="2224539"/>
            <a:ext cx="3656494" cy="3876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/>
          <a:p>
            <a:pPr defTabSz="521511"/>
            <a:r>
              <a:rPr lang="en-IE" sz="1800" b="1" i="0" baseline="0" dirty="0"/>
              <a:t>Dave Drohan </a:t>
            </a:r>
            <a:r>
              <a:rPr lang="en-IE" sz="1600" b="1" i="0" baseline="0" dirty="0"/>
              <a:t>(</a:t>
            </a:r>
            <a:r>
              <a:rPr lang="en-IE" sz="1600" b="1" i="0" baseline="0" dirty="0">
                <a:solidFill>
                  <a:srgbClr val="006699"/>
                </a:solidFill>
                <a:uFill>
                  <a:solidFill>
                    <a:srgbClr val="006699"/>
                  </a:solidFill>
                </a:uFill>
                <a:hlinkClick r:id="rId5"/>
              </a:rPr>
              <a:t>david.drohan@setu.ie</a:t>
            </a:r>
            <a:r>
              <a:rPr lang="en-IE" sz="1600" b="1" i="0" baseline="0" dirty="0"/>
              <a:t>)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BD13589-119E-31F3-037B-F798E38525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9399" y="1324611"/>
            <a:ext cx="7893844" cy="542479"/>
          </a:xfrm>
        </p:spPr>
        <p:txBody>
          <a:bodyPr/>
          <a:lstStyle>
            <a:lvl1pPr>
              <a:defRPr sz="2800" b="1"/>
            </a:lvl1pPr>
          </a:lstStyle>
          <a:p>
            <a:pPr algn="r" defTabSz="366688" rtl="0"/>
            <a:r>
              <a:rPr lang="en-US" dirty="0"/>
              <a:t>Mobile Application Development</a:t>
            </a:r>
          </a:p>
        </p:txBody>
      </p:sp>
    </p:spTree>
    <p:extLst>
      <p:ext uri="{BB962C8B-B14F-4D97-AF65-F5344CB8AC3E}">
        <p14:creationId xmlns:p14="http://schemas.microsoft.com/office/powerpoint/2010/main" val="33506031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638641" y="2302808"/>
            <a:ext cx="7889578" cy="1"/>
          </a:xfrm>
          <a:prstGeom prst="line">
            <a:avLst/>
          </a:prstGeom>
          <a:ln w="3175">
            <a:solidFill>
              <a:srgbClr val="91919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 dirty="0"/>
          </a:p>
        </p:txBody>
      </p:sp>
      <p:sp>
        <p:nvSpPr>
          <p:cNvPr id="34" name="Shape 34"/>
          <p:cNvSpPr/>
          <p:nvPr/>
        </p:nvSpPr>
        <p:spPr>
          <a:xfrm>
            <a:off x="960162" y="2437733"/>
            <a:ext cx="1397819" cy="68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>
              <a:lnSpc>
                <a:spcPct val="80000"/>
              </a:lnSpc>
              <a:defRPr sz="1800"/>
            </a:pPr>
            <a:r>
              <a:rPr sz="2775" dirty="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Produced</a:t>
            </a:r>
          </a:p>
          <a:p>
            <a:pPr lvl="0" algn="r">
              <a:lnSpc>
                <a:spcPct val="80000"/>
              </a:lnSpc>
              <a:defRPr sz="1800"/>
            </a:pPr>
            <a:r>
              <a:rPr sz="2775" dirty="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by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606508" y="3489276"/>
            <a:ext cx="3241478" cy="557188"/>
            <a:chOff x="0" y="0"/>
            <a:chExt cx="4610101" cy="1056592"/>
          </a:xfrm>
        </p:grpSpPr>
        <p:sp>
          <p:nvSpPr>
            <p:cNvPr id="35" name="Shape 35"/>
            <p:cNvSpPr/>
            <p:nvPr/>
          </p:nvSpPr>
          <p:spPr>
            <a:xfrm>
              <a:off x="0" y="0"/>
              <a:ext cx="4610101" cy="735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1800"/>
              </a:pPr>
              <a:r>
                <a:rPr sz="975" dirty="0">
                  <a:solidFill>
                    <a:srgbClr val="1334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Department of Computing &amp; Mathematics</a:t>
              </a:r>
            </a:p>
            <a:p>
              <a:pPr lvl="0" algn="l">
                <a:lnSpc>
                  <a:spcPct val="120000"/>
                </a:lnSpc>
                <a:defRPr sz="1800"/>
              </a:pPr>
              <a:r>
                <a:rPr sz="975" dirty="0">
                  <a:solidFill>
                    <a:srgbClr val="1334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Waterford Institute of Technology</a:t>
              </a:r>
            </a:p>
          </p:txBody>
        </p:sp>
        <p:sp>
          <p:nvSpPr>
            <p:cNvPr id="36" name="Shape 36"/>
            <p:cNvSpPr/>
            <p:nvPr/>
          </p:nvSpPr>
          <p:spPr>
            <a:xfrm>
              <a:off x="0" y="754707"/>
              <a:ext cx="1361922" cy="301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sz="120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  <a:hlinkClick r:id="rId2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750" dirty="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hlinkClick r:id="rId2"/>
                </a:rPr>
                <a:t>http://www.wit.ie</a:t>
              </a:r>
            </a:p>
          </p:txBody>
        </p:sp>
      </p:grp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625078" y="1249041"/>
            <a:ext cx="7893844" cy="542479"/>
          </a:xfrm>
          <a:prstGeom prst="rect">
            <a:avLst/>
          </a:prstGeom>
        </p:spPr>
        <p:txBody>
          <a:bodyPr lIns="0" tIns="0" rIns="0" bIns="0" anchor="ctr"/>
          <a:lstStyle>
            <a:lvl1pPr defTabSz="366688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2620863" y="2498081"/>
            <a:ext cx="4063008" cy="1044773"/>
          </a:xfrm>
          <a:prstGeom prst="rect">
            <a:avLst/>
          </a:prstGeom>
        </p:spPr>
        <p:txBody>
          <a:bodyPr lIns="0" tIns="0" rIns="0" bIns="0"/>
          <a:lstStyle>
            <a:lvl1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defTabSz="366688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 sz="1125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42F35009-F845-1B4A-861B-AA2F12F000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78" y="4332786"/>
            <a:ext cx="3250575" cy="730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close up of a toy&#13;&#10;&#13;&#10;Description automatically generated">
            <a:extLst>
              <a:ext uri="{FF2B5EF4-FFF2-40B4-BE49-F238E27FC236}">
                <a16:creationId xmlns:a16="http://schemas.microsoft.com/office/drawing/2014/main" id="{86E5BA18-895F-6845-8431-5E9D0FB608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999" y="4046464"/>
            <a:ext cx="628034" cy="77248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401836" y="2504778"/>
            <a:ext cx="8344755" cy="68"/>
          </a:xfrm>
          <a:prstGeom prst="rect">
            <a:avLst/>
          </a:prstGeom>
          <a:ln w="3175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 dirty="0"/>
          </a:p>
        </p:txBody>
      </p:sp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401836" y="696516"/>
            <a:ext cx="8340328" cy="16743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66688">
              <a:defRPr sz="2400"/>
            </a:lvl1pPr>
          </a:lstStyle>
          <a:p>
            <a:pPr lvl="0">
              <a:defRPr sz="1800"/>
            </a:pPr>
            <a:r>
              <a:rPr sz="2400"/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401836" y="2645421"/>
            <a:ext cx="8340328" cy="53578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43486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286973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30460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573946" defTabSz="366688"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747474"/>
                </a:solidFill>
              </a:rPr>
              <a:t>Body Level Five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 userDrawn="1"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DE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xfrm>
            <a:off x="6553201" y="4875912"/>
            <a:ext cx="1905000" cy="283023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95886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latin typeface="Helvetica Neue Light"/>
                <a:cs typeface="Helvetica Neue Light"/>
              </a:defRPr>
            </a:lvl1pPr>
          </a:lstStyle>
          <a:p>
            <a:r>
              <a:rPr lang="en-IE" dirty="0"/>
              <a:t>Kotlin Overview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2969335" y="477178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FD808-6B56-4447-9401-2398D08EE3C0}" type="datetime1">
              <a:rPr lang="en-US" smtClean="0"/>
              <a:pPr/>
              <a:t>8/20/25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182756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85376" y="4788769"/>
            <a:ext cx="501424" cy="230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91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3">
            <a:extLst>
              <a:ext uri="{FF2B5EF4-FFF2-40B4-BE49-F238E27FC236}">
                <a16:creationId xmlns:a16="http://schemas.microsoft.com/office/drawing/2014/main" id="{EAD08510-7D5A-594A-AAEC-59C7087561FC}"/>
              </a:ext>
            </a:extLst>
          </p:cNvPr>
          <p:cNvSpPr/>
          <p:nvPr userDrawn="1"/>
        </p:nvSpPr>
        <p:spPr>
          <a:xfrm flipV="1">
            <a:off x="638641" y="2302808"/>
            <a:ext cx="7889578" cy="1"/>
          </a:xfrm>
          <a:prstGeom prst="line">
            <a:avLst/>
          </a:prstGeom>
          <a:ln w="3175">
            <a:solidFill>
              <a:srgbClr val="91919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/>
          </a:p>
        </p:txBody>
      </p:sp>
      <p:sp>
        <p:nvSpPr>
          <p:cNvPr id="13" name="Shape 34">
            <a:extLst>
              <a:ext uri="{FF2B5EF4-FFF2-40B4-BE49-F238E27FC236}">
                <a16:creationId xmlns:a16="http://schemas.microsoft.com/office/drawing/2014/main" id="{BB2C258E-D81B-5B4E-8B1B-562CE71165EB}"/>
              </a:ext>
            </a:extLst>
          </p:cNvPr>
          <p:cNvSpPr/>
          <p:nvPr userDrawn="1"/>
        </p:nvSpPr>
        <p:spPr>
          <a:xfrm>
            <a:off x="960162" y="2437733"/>
            <a:ext cx="1397819" cy="683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>
              <a:lnSpc>
                <a:spcPct val="80000"/>
              </a:lnSpc>
              <a:defRPr sz="1800"/>
            </a:pPr>
            <a:r>
              <a:rPr sz="2775" b="1" i="0" baseline="0" dirty="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Produced</a:t>
            </a:r>
          </a:p>
          <a:p>
            <a:pPr lvl="0" algn="r">
              <a:lnSpc>
                <a:spcPct val="80000"/>
              </a:lnSpc>
              <a:defRPr sz="1800"/>
            </a:pPr>
            <a:r>
              <a:rPr sz="2775" b="1" i="0" baseline="0" dirty="0">
                <a:solidFill>
                  <a:srgbClr val="AAAAAA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by</a:t>
            </a:r>
          </a:p>
        </p:txBody>
      </p:sp>
      <p:grpSp>
        <p:nvGrpSpPr>
          <p:cNvPr id="14" name="Group 38">
            <a:extLst>
              <a:ext uri="{FF2B5EF4-FFF2-40B4-BE49-F238E27FC236}">
                <a16:creationId xmlns:a16="http://schemas.microsoft.com/office/drawing/2014/main" id="{F2E4AAC4-1BC8-8B45-9D59-BD11EFE1C363}"/>
              </a:ext>
            </a:extLst>
          </p:cNvPr>
          <p:cNvGrpSpPr/>
          <p:nvPr userDrawn="1"/>
        </p:nvGrpSpPr>
        <p:grpSpPr>
          <a:xfrm>
            <a:off x="2596780" y="2895889"/>
            <a:ext cx="3241478" cy="557188"/>
            <a:chOff x="0" y="0"/>
            <a:chExt cx="4610101" cy="1056592"/>
          </a:xfrm>
        </p:grpSpPr>
        <p:sp>
          <p:nvSpPr>
            <p:cNvPr id="15" name="Shape 35">
              <a:extLst>
                <a:ext uri="{FF2B5EF4-FFF2-40B4-BE49-F238E27FC236}">
                  <a16:creationId xmlns:a16="http://schemas.microsoft.com/office/drawing/2014/main" id="{885F7572-8BDA-2441-A5EC-7D945A8A5010}"/>
                </a:ext>
              </a:extLst>
            </p:cNvPr>
            <p:cNvSpPr/>
            <p:nvPr/>
          </p:nvSpPr>
          <p:spPr>
            <a:xfrm>
              <a:off x="0" y="0"/>
              <a:ext cx="4610101" cy="735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20000"/>
                </a:lnSpc>
                <a:defRPr sz="1800"/>
              </a:pPr>
              <a:r>
                <a:rPr sz="975" b="1" i="0" baseline="0" dirty="0">
                  <a:solidFill>
                    <a:srgbClr val="1334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Department of Computing &amp; Mathematics</a:t>
              </a:r>
            </a:p>
            <a:p>
              <a:pPr lvl="0" algn="l">
                <a:lnSpc>
                  <a:spcPct val="120000"/>
                </a:lnSpc>
                <a:defRPr sz="1800"/>
              </a:pPr>
              <a:r>
                <a:rPr lang="en-IE" sz="975" b="1" i="0" baseline="0" dirty="0">
                  <a:solidFill>
                    <a:srgbClr val="1334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South East Technological University</a:t>
              </a:r>
            </a:p>
          </p:txBody>
        </p:sp>
        <p:sp>
          <p:nvSpPr>
            <p:cNvPr id="16" name="Shape 36">
              <a:extLst>
                <a:ext uri="{FF2B5EF4-FFF2-40B4-BE49-F238E27FC236}">
                  <a16:creationId xmlns:a16="http://schemas.microsoft.com/office/drawing/2014/main" id="{13A97CFA-9E2F-6C43-883A-5397F4F500F6}"/>
                </a:ext>
              </a:extLst>
            </p:cNvPr>
            <p:cNvSpPr/>
            <p:nvPr/>
          </p:nvSpPr>
          <p:spPr>
            <a:xfrm>
              <a:off x="0" y="754707"/>
              <a:ext cx="1361922" cy="301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sz="120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latin typeface="Helvetica Neue"/>
                  <a:ea typeface="Helvetica Neue"/>
                  <a:cs typeface="Helvetica Neue"/>
                  <a:sym typeface="Helvetica Neue"/>
                  <a:hlinkClick r:id="" action="ppaction://noaction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750" b="1" i="0" baseline="0" dirty="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hlinkClick r:id="rId2"/>
                </a:rPr>
                <a:t>http://www.</a:t>
              </a:r>
              <a:r>
                <a:rPr lang="en-IE" sz="750" b="1" i="0" baseline="0" dirty="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hlinkClick r:id="rId2"/>
                </a:rPr>
                <a:t>setu</a:t>
              </a:r>
              <a:r>
                <a:rPr sz="750" b="1" i="0" baseline="0" dirty="0">
                  <a:solidFill>
                    <a:srgbClr val="006699"/>
                  </a:solidFill>
                  <a:uFill>
                    <a:solidFill>
                      <a:srgbClr val="006699"/>
                    </a:solidFill>
                  </a:uFill>
                  <a:hlinkClick r:id="rId2"/>
                </a:rPr>
                <a:t>.ie</a:t>
              </a:r>
            </a:p>
          </p:txBody>
        </p:sp>
      </p:grpSp>
      <p:sp>
        <p:nvSpPr>
          <p:cNvPr id="17" name="Shape 39">
            <a:extLst>
              <a:ext uri="{FF2B5EF4-FFF2-40B4-BE49-F238E27FC236}">
                <a16:creationId xmlns:a16="http://schemas.microsoft.com/office/drawing/2014/main" id="{5A8FBA0A-0E37-5B4F-B217-4AC100FA9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78" y="1249041"/>
            <a:ext cx="7893844" cy="542479"/>
          </a:xfrm>
          <a:prstGeom prst="rect">
            <a:avLst/>
          </a:prstGeom>
        </p:spPr>
        <p:txBody>
          <a:bodyPr lIns="0" tIns="0" rIns="0" bIns="0" anchor="ctr"/>
          <a:lstStyle>
            <a:lvl1pPr defTabSz="366688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/>
            </a:pPr>
            <a:r>
              <a:rPr sz="2775"/>
              <a:t>Title Text</a:t>
            </a: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F323B0CE-A19A-E748-98EC-D40F56CC33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5995" y="4300772"/>
            <a:ext cx="730559" cy="730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5E7D44-1D07-9340-B610-CE9A2D7BB0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7831" y="4406308"/>
            <a:ext cx="560173" cy="6387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A583B1-550B-C14A-A9E9-8D176BDC6F6E}"/>
              </a:ext>
            </a:extLst>
          </p:cNvPr>
          <p:cNvSpPr txBox="1"/>
          <p:nvPr userDrawn="1"/>
        </p:nvSpPr>
        <p:spPr>
          <a:xfrm>
            <a:off x="1182410" y="4491644"/>
            <a:ext cx="342598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fontAlgn="auto"/>
            <a:r>
              <a:rPr lang="en-IE" sz="1600" b="1" i="0" u="none" strike="noStrike" baseline="0" dirty="0">
                <a:effectLst/>
                <a:latin typeface="+mn-lt"/>
                <a:ea typeface="+mn-ea"/>
                <a:cs typeface="+mn-cs"/>
                <a:sym typeface="Helvetica Light"/>
              </a:rPr>
              <a:t>South East Technological University</a:t>
            </a:r>
          </a:p>
        </p:txBody>
      </p:sp>
      <p:sp>
        <p:nvSpPr>
          <p:cNvPr id="21" name="Shape 35">
            <a:extLst>
              <a:ext uri="{FF2B5EF4-FFF2-40B4-BE49-F238E27FC236}">
                <a16:creationId xmlns:a16="http://schemas.microsoft.com/office/drawing/2014/main" id="{1EC3B031-7C7C-5846-BACC-8C65A8064D86}"/>
              </a:ext>
            </a:extLst>
          </p:cNvPr>
          <p:cNvSpPr/>
          <p:nvPr userDrawn="1"/>
        </p:nvSpPr>
        <p:spPr>
          <a:xfrm>
            <a:off x="2412786" y="2377945"/>
            <a:ext cx="3628922" cy="3876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/>
          <a:p>
            <a:pPr defTabSz="521511"/>
            <a:r>
              <a:rPr lang="en-IE" sz="1600" b="1" i="0" baseline="0" dirty="0"/>
              <a:t>Dave Drohan (</a:t>
            </a:r>
            <a:r>
              <a:rPr lang="en-IE" sz="1600" b="1" i="0" baseline="0" dirty="0">
                <a:solidFill>
                  <a:srgbClr val="006699"/>
                </a:solidFill>
                <a:uFill>
                  <a:solidFill>
                    <a:srgbClr val="006699"/>
                  </a:solidFill>
                </a:uFill>
                <a:hlinkClick r:id="rId5"/>
              </a:rPr>
              <a:t>david.drohan@setu.ie</a:t>
            </a:r>
            <a:r>
              <a:rPr lang="en-IE" sz="1600" b="1" i="0" baseline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353665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 userDrawn="1"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DE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95536" y="0"/>
            <a:ext cx="7772401" cy="761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418" tIns="54418" rIns="54418" bIns="54418" anchor="b"/>
          <a:lstStyle/>
          <a:p>
            <a:pPr lvl="0">
              <a:defRPr sz="1800"/>
            </a:pPr>
            <a:r>
              <a:rPr sz="2775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95536" y="843558"/>
            <a:ext cx="7772401" cy="4299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418" tIns="54418" rIns="54418" bIns="54418"/>
          <a:lstStyle/>
          <a:p>
            <a:pPr lvl="0">
              <a:defRPr sz="1800"/>
            </a:pPr>
            <a:r>
              <a:rPr sz="2400" dirty="0"/>
              <a:t>Body Level One</a:t>
            </a:r>
          </a:p>
          <a:p>
            <a:pPr lvl="1">
              <a:defRPr sz="1800"/>
            </a:pPr>
            <a:r>
              <a:rPr sz="2400" dirty="0"/>
              <a:t>Body Level Two</a:t>
            </a:r>
          </a:p>
          <a:p>
            <a:pPr lvl="2">
              <a:defRPr sz="1800"/>
            </a:pPr>
            <a:r>
              <a:rPr sz="2400" dirty="0"/>
              <a:t>Body Level Three</a:t>
            </a:r>
          </a:p>
          <a:p>
            <a:pPr lvl="3">
              <a:defRPr sz="1800"/>
            </a:pPr>
            <a:r>
              <a:rPr sz="2400" dirty="0"/>
              <a:t>Body Level Four</a:t>
            </a:r>
          </a:p>
          <a:p>
            <a:pPr lvl="4">
              <a:defRPr sz="1800"/>
            </a:pPr>
            <a:r>
              <a:rPr sz="2400" dirty="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1" y="4847061"/>
            <a:ext cx="1905000" cy="283023"/>
          </a:xfrm>
          <a:prstGeom prst="rect">
            <a:avLst/>
          </a:prstGeom>
          <a:ln w="12700">
            <a:miter lim="400000"/>
          </a:ln>
        </p:spPr>
        <p:txBody>
          <a:bodyPr lIns="54418" tIns="54418" rIns="54418" bIns="54418" anchor="b">
            <a:spAutoFit/>
          </a:bodyPr>
          <a:lstStyle>
            <a:lvl1pPr algn="r" defTabSz="573946">
              <a:defRPr sz="1125">
                <a:solidFill>
                  <a:srgbClr val="FFFFFF"/>
                </a:solidFill>
                <a:latin typeface="+mn-lt"/>
                <a:ea typeface="Tahoma"/>
                <a:cs typeface="Tahoma"/>
                <a:sym typeface="Tahoma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hape 5"/>
          <p:cNvSpPr/>
          <p:nvPr/>
        </p:nvSpPr>
        <p:spPr>
          <a:xfrm>
            <a:off x="467545" y="789552"/>
            <a:ext cx="7128792" cy="1"/>
          </a:xfrm>
          <a:prstGeom prst="line">
            <a:avLst/>
          </a:prstGeom>
          <a:ln w="12700">
            <a:solidFill>
              <a:srgbClr val="94BBE7"/>
            </a:solidFill>
          </a:ln>
          <a:effectLst>
            <a:outerShdw blurRad="101600" dist="12700" dir="2700000" rotWithShape="0">
              <a:srgbClr val="003D62">
                <a:alpha val="20000"/>
              </a:srgbClr>
            </a:outerShdw>
          </a:effectLst>
        </p:spPr>
        <p:txBody>
          <a:bodyPr lIns="40814" tIns="40814" rIns="40814" bIns="40814"/>
          <a:lstStyle/>
          <a:p>
            <a:pPr lvl="0" algn="l" defTabSz="286973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200" dirty="0"/>
          </a:p>
        </p:txBody>
      </p:sp>
      <p:sp>
        <p:nvSpPr>
          <p:cNvPr id="10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4688" y="4888982"/>
            <a:ext cx="2430270" cy="24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6526" tIns="38263" rIns="76526" bIns="38263" numCol="1" anchor="b" anchorCtr="0" compatLnSpc="1">
            <a:prstTxWarp prst="textNoShape">
              <a:avLst/>
            </a:prstTxWarp>
          </a:bodyPr>
          <a:lstStyle>
            <a:lvl1pPr algn="ctr">
              <a:defRPr sz="1125" b="0" i="0">
                <a:solidFill>
                  <a:schemeClr val="bg1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IE" dirty="0"/>
              <a:t>Kotlin Overview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3B9B00-B977-E94D-8CAA-76ABE98D04E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435" y="12527"/>
            <a:ext cx="618564" cy="7046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1" r:id="rId2"/>
    <p:sldLayoutId id="2147483662" r:id="rId3"/>
    <p:sldLayoutId id="2147483663" r:id="rId4"/>
    <p:sldLayoutId id="2147483664" r:id="rId5"/>
    <p:sldLayoutId id="2147483665" r:id="rId6"/>
  </p:sldLayoutIdLst>
  <p:transition spd="med"/>
  <p:hf hdr="0" dt="0"/>
  <p:txStyles>
    <p:titleStyle>
      <a:lvl1pPr>
        <a:defRPr sz="2775">
          <a:latin typeface="Helvetica Neue Light"/>
          <a:ea typeface="Helvetica Neue Light"/>
          <a:cs typeface="Helvetica Neue Light"/>
          <a:sym typeface="Helvetica Neue Light"/>
        </a:defRPr>
      </a:lvl1pPr>
      <a:lvl2pPr>
        <a:defRPr sz="2775">
          <a:latin typeface="Helvetica Neue Light"/>
          <a:ea typeface="Helvetica Neue Light"/>
          <a:cs typeface="Helvetica Neue Light"/>
          <a:sym typeface="Helvetica Neue Light"/>
        </a:defRPr>
      </a:lvl2pPr>
      <a:lvl3pPr>
        <a:defRPr sz="2775">
          <a:latin typeface="Helvetica Neue Light"/>
          <a:ea typeface="Helvetica Neue Light"/>
          <a:cs typeface="Helvetica Neue Light"/>
          <a:sym typeface="Helvetica Neue Light"/>
        </a:defRPr>
      </a:lvl3pPr>
      <a:lvl4pPr>
        <a:defRPr sz="2775">
          <a:latin typeface="Helvetica Neue Light"/>
          <a:ea typeface="Helvetica Neue Light"/>
          <a:cs typeface="Helvetica Neue Light"/>
          <a:sym typeface="Helvetica Neue Light"/>
        </a:defRPr>
      </a:lvl4pPr>
      <a:lvl5pPr>
        <a:defRPr sz="2775">
          <a:latin typeface="Helvetica Neue Light"/>
          <a:ea typeface="Helvetica Neue Light"/>
          <a:cs typeface="Helvetica Neue Light"/>
          <a:sym typeface="Helvetica Neue Light"/>
        </a:defRPr>
      </a:lvl5pPr>
      <a:lvl6pPr indent="286973">
        <a:defRPr sz="2775">
          <a:latin typeface="Helvetica Neue Light"/>
          <a:ea typeface="Helvetica Neue Light"/>
          <a:cs typeface="Helvetica Neue Light"/>
          <a:sym typeface="Helvetica Neue Light"/>
        </a:defRPr>
      </a:lvl6pPr>
      <a:lvl7pPr indent="573946">
        <a:defRPr sz="2775">
          <a:latin typeface="Helvetica Neue Light"/>
          <a:ea typeface="Helvetica Neue Light"/>
          <a:cs typeface="Helvetica Neue Light"/>
          <a:sym typeface="Helvetica Neue Light"/>
        </a:defRPr>
      </a:lvl7pPr>
      <a:lvl8pPr indent="860919">
        <a:defRPr sz="2775">
          <a:latin typeface="Helvetica Neue Light"/>
          <a:ea typeface="Helvetica Neue Light"/>
          <a:cs typeface="Helvetica Neue Light"/>
          <a:sym typeface="Helvetica Neue Light"/>
        </a:defRPr>
      </a:lvl8pPr>
      <a:lvl9pPr indent="1147892">
        <a:defRPr sz="2775">
          <a:latin typeface="Helvetica Neue Light"/>
          <a:ea typeface="Helvetica Neue Light"/>
          <a:cs typeface="Helvetica Neue Light"/>
          <a:sym typeface="Helvetica Neue Light"/>
        </a:defRPr>
      </a:lvl9pPr>
    </p:titleStyle>
    <p:bodyStyle>
      <a:lvl1pPr marL="292097" indent="-292097">
        <a:spcBef>
          <a:spcPts val="377"/>
        </a:spcBef>
        <a:buClr>
          <a:srgbClr val="008000"/>
        </a:buClr>
        <a:buSzPct val="100000"/>
        <a:buFont typeface="Wingdings"/>
        <a:buChar char="❑"/>
        <a:defRPr sz="2400">
          <a:latin typeface="Helvetica Neue Light"/>
          <a:ea typeface="Helvetica Neue Light"/>
          <a:cs typeface="Helvetica Neue Light"/>
          <a:sym typeface="Helvetica Neue Light"/>
        </a:defRPr>
      </a:lvl1pPr>
      <a:lvl2pPr marL="570956" indent="-283984">
        <a:spcBef>
          <a:spcPts val="377"/>
        </a:spcBef>
        <a:buClr>
          <a:srgbClr val="008000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2pPr>
      <a:lvl3pPr marL="846570" indent="-272624">
        <a:spcBef>
          <a:spcPts val="377"/>
        </a:spcBef>
        <a:buClr>
          <a:srgbClr val="008000"/>
        </a:buClr>
        <a:buSzPct val="95000"/>
        <a:buFont typeface="Wingdings"/>
        <a:buChar char="⬥"/>
        <a:defRPr sz="2400">
          <a:latin typeface="Helvetica Neue Light"/>
          <a:ea typeface="Helvetica Neue Light"/>
          <a:cs typeface="Helvetica Neue Light"/>
          <a:sym typeface="Helvetica Neue Light"/>
        </a:defRPr>
      </a:lvl3pPr>
      <a:lvl4pPr marL="1163835" indent="-302916">
        <a:spcBef>
          <a:spcPts val="377"/>
        </a:spcBef>
        <a:buClr>
          <a:srgbClr val="008000"/>
        </a:buClr>
        <a:buSzPct val="65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4pPr>
      <a:lvl5pPr marL="1450808" indent="-302916">
        <a:spcBef>
          <a:spcPts val="377"/>
        </a:spcBef>
        <a:buClr>
          <a:srgbClr val="008000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5pPr>
      <a:lvl6pPr marL="1737781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6pPr>
      <a:lvl7pPr marL="2024754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7pPr>
      <a:lvl8pPr marL="2311727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8pPr>
      <a:lvl9pPr marL="2598700" indent="-302916">
        <a:spcBef>
          <a:spcPts val="377"/>
        </a:spcBef>
        <a:buClr>
          <a:srgbClr val="006699"/>
        </a:buClr>
        <a:buSzPct val="60000"/>
        <a:buFont typeface="Wingdings"/>
        <a:buChar char="■"/>
        <a:defRPr sz="2400"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1pPr>
      <a:lvl2pPr indent="286973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2pPr>
      <a:lvl3pPr indent="573946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3pPr>
      <a:lvl4pPr indent="860919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4pPr>
      <a:lvl5pPr indent="1147892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5pPr>
      <a:lvl6pPr indent="1434865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6pPr>
      <a:lvl7pPr indent="1721838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7pPr>
      <a:lvl8pPr indent="2008811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8pPr>
      <a:lvl9pPr indent="2295784" algn="r">
        <a:defRPr>
          <a:solidFill>
            <a:schemeClr val="tx1"/>
          </a:solidFill>
          <a:latin typeface="+mn-lt"/>
          <a:ea typeface="+mn-ea"/>
          <a:cs typeface="+mn-cs"/>
          <a:sym typeface="Tahom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003969@nuist.edu.cn" TargetMode="External"/><Relationship Id="rId5" Type="http://schemas.openxmlformats.org/officeDocument/2006/relationships/hyperlink" Target="mailto:ddrohan@wit.ie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idea/download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A close-up of a metal structure&#10;&#10;Description automatically generated with low confidence">
            <a:extLst>
              <a:ext uri="{FF2B5EF4-FFF2-40B4-BE49-F238E27FC236}">
                <a16:creationId xmlns:a16="http://schemas.microsoft.com/office/drawing/2014/main" id="{9162FF17-0EE3-FE50-1496-89E7A7B59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96" t="1189" r="36524" b="51187"/>
          <a:stretch/>
        </p:blipFill>
        <p:spPr>
          <a:xfrm>
            <a:off x="-6264" y="-6182"/>
            <a:ext cx="9150263" cy="5147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sp>
        <p:nvSpPr>
          <p:cNvPr id="6" name="Shape 33">
            <a:extLst>
              <a:ext uri="{FF2B5EF4-FFF2-40B4-BE49-F238E27FC236}">
                <a16:creationId xmlns:a16="http://schemas.microsoft.com/office/drawing/2014/main" id="{D795AD99-FC15-8136-7EA8-62DA1069CBC4}"/>
              </a:ext>
            </a:extLst>
          </p:cNvPr>
          <p:cNvSpPr/>
          <p:nvPr/>
        </p:nvSpPr>
        <p:spPr>
          <a:xfrm>
            <a:off x="3778568" y="2059379"/>
            <a:ext cx="4846151" cy="0"/>
          </a:xfrm>
          <a:prstGeom prst="line">
            <a:avLst/>
          </a:prstGeom>
          <a:ln w="3175">
            <a:solidFill>
              <a:schemeClr val="tx1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86973" rtl="0"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825" dirty="0"/>
          </a:p>
        </p:txBody>
      </p:sp>
      <p:sp>
        <p:nvSpPr>
          <p:cNvPr id="7" name="Shape 34">
            <a:extLst>
              <a:ext uri="{FF2B5EF4-FFF2-40B4-BE49-F238E27FC236}">
                <a16:creationId xmlns:a16="http://schemas.microsoft.com/office/drawing/2014/main" id="{5DC1D866-A134-1FCD-F6B9-6089651B4F0A}"/>
              </a:ext>
            </a:extLst>
          </p:cNvPr>
          <p:cNvSpPr/>
          <p:nvPr/>
        </p:nvSpPr>
        <p:spPr>
          <a:xfrm>
            <a:off x="3518641" y="2299116"/>
            <a:ext cx="1208664" cy="590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>
              <a:lnSpc>
                <a:spcPct val="80000"/>
              </a:lnSpc>
              <a:defRPr sz="1800"/>
            </a:pPr>
            <a:r>
              <a:rPr sz="2400" b="1" i="0" baseline="0" dirty="0">
                <a:solidFill>
                  <a:schemeClr val="bg1">
                    <a:lumMod val="85000"/>
                  </a:schemeClr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Produced</a:t>
            </a:r>
          </a:p>
          <a:p>
            <a:pPr lvl="0" algn="r">
              <a:lnSpc>
                <a:spcPct val="80000"/>
              </a:lnSpc>
              <a:defRPr sz="1800"/>
            </a:pPr>
            <a:r>
              <a:rPr sz="2400" b="1" i="0" baseline="0" dirty="0">
                <a:solidFill>
                  <a:schemeClr val="bg1">
                    <a:lumMod val="85000"/>
                  </a:schemeClr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by</a:t>
            </a:r>
          </a:p>
        </p:txBody>
      </p:sp>
      <p:sp>
        <p:nvSpPr>
          <p:cNvPr id="8" name="Shape 35">
            <a:extLst>
              <a:ext uri="{FF2B5EF4-FFF2-40B4-BE49-F238E27FC236}">
                <a16:creationId xmlns:a16="http://schemas.microsoft.com/office/drawing/2014/main" id="{997A1267-88C5-5F81-0C1C-B543570661E4}"/>
              </a:ext>
            </a:extLst>
          </p:cNvPr>
          <p:cNvSpPr/>
          <p:nvPr/>
        </p:nvSpPr>
        <p:spPr>
          <a:xfrm>
            <a:off x="4808416" y="2618117"/>
            <a:ext cx="3241478" cy="545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 of Computing &amp; Mathematics</a:t>
            </a:r>
          </a:p>
          <a:p>
            <a:pPr lvl="0" algn="l">
              <a:lnSpc>
                <a:spcPct val="120000"/>
              </a:lnSpc>
              <a:defRPr sz="1800"/>
            </a:pPr>
            <a:r>
              <a:rPr lang="en-IE"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South East Technological University</a:t>
            </a:r>
            <a:br>
              <a:rPr lang="en-IE"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IE"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Waterford, Ireland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F18C2C1F-A62E-B9B5-5784-1190A7170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87903" y="4360424"/>
            <a:ext cx="730559" cy="730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69532F-2993-FF4E-AD5A-7F0FD8CC6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8289" y="188773"/>
            <a:ext cx="560173" cy="6387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45D041-0570-3E90-220E-1D210AD8A931}"/>
              </a:ext>
            </a:extLst>
          </p:cNvPr>
          <p:cNvSpPr txBox="1"/>
          <p:nvPr/>
        </p:nvSpPr>
        <p:spPr>
          <a:xfrm>
            <a:off x="4721847" y="4551298"/>
            <a:ext cx="342598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r" fontAlgn="auto"/>
            <a:r>
              <a:rPr lang="en-IE" sz="1600" b="1" i="0" u="none" strike="noStrike" baseline="0" dirty="0" err="1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  <a:sym typeface="Helvetica Light"/>
              </a:rPr>
              <a:t>setu.ie</a:t>
            </a:r>
            <a:endParaRPr lang="en-IE" sz="1600" b="1" i="0" u="none" strike="noStrike" baseline="0" dirty="0">
              <a:solidFill>
                <a:schemeClr val="bg1">
                  <a:lumMod val="85000"/>
                </a:schemeClr>
              </a:solidFill>
              <a:effectLst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Shape 35">
            <a:extLst>
              <a:ext uri="{FF2B5EF4-FFF2-40B4-BE49-F238E27FC236}">
                <a16:creationId xmlns:a16="http://schemas.microsoft.com/office/drawing/2014/main" id="{386981ED-D1E6-8015-EF74-19057EE02634}"/>
              </a:ext>
            </a:extLst>
          </p:cNvPr>
          <p:cNvSpPr/>
          <p:nvPr/>
        </p:nvSpPr>
        <p:spPr>
          <a:xfrm>
            <a:off x="4808416" y="2224539"/>
            <a:ext cx="3656494" cy="3876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/>
          <a:p>
            <a:pPr defTabSz="521511"/>
            <a:r>
              <a:rPr lang="en-IE" sz="1800" b="1" i="0" baseline="0" dirty="0"/>
              <a:t>Dave Drohan </a:t>
            </a:r>
            <a:r>
              <a:rPr lang="en-IE" sz="1600" b="1" i="0" baseline="0" dirty="0"/>
              <a:t>(</a:t>
            </a:r>
            <a:r>
              <a:rPr lang="en-IE" sz="1600" b="1" i="0" baseline="0" dirty="0">
                <a:solidFill>
                  <a:srgbClr val="006699"/>
                </a:solidFill>
                <a:uFill>
                  <a:solidFill>
                    <a:srgbClr val="006699"/>
                  </a:solidFill>
                </a:uFill>
                <a:hlinkClick r:id="rId5"/>
              </a:rPr>
              <a:t>david.drohan@setu.ie</a:t>
            </a:r>
            <a:r>
              <a:rPr lang="en-IE" sz="1600" b="1" i="0" baseline="0" dirty="0"/>
              <a:t>)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F1FC4AF6-E8A8-0410-381C-21AF9358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9399" y="1324611"/>
            <a:ext cx="7893844" cy="542479"/>
          </a:xfrm>
        </p:spPr>
        <p:txBody>
          <a:bodyPr/>
          <a:lstStyle>
            <a:lvl1pPr>
              <a:defRPr sz="3200" b="1"/>
            </a:lvl1pPr>
          </a:lstStyle>
          <a:p>
            <a:pPr algn="r" defTabSz="366688" rtl="0"/>
            <a:r>
              <a:rPr lang="en-US" dirty="0"/>
              <a:t>Mobile Application Development</a:t>
            </a:r>
          </a:p>
        </p:txBody>
      </p:sp>
      <p:sp>
        <p:nvSpPr>
          <p:cNvPr id="14" name="Shape 34">
            <a:extLst>
              <a:ext uri="{FF2B5EF4-FFF2-40B4-BE49-F238E27FC236}">
                <a16:creationId xmlns:a16="http://schemas.microsoft.com/office/drawing/2014/main" id="{CE42592D-AA58-9946-414B-D58ABCBD55B7}"/>
              </a:ext>
            </a:extLst>
          </p:cNvPr>
          <p:cNvSpPr/>
          <p:nvPr/>
        </p:nvSpPr>
        <p:spPr>
          <a:xfrm>
            <a:off x="2076049" y="3323746"/>
            <a:ext cx="2630528" cy="590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r">
              <a:lnSpc>
                <a:spcPct val="80000"/>
              </a:lnSpc>
              <a:defRPr sz="1800"/>
            </a:pPr>
            <a:r>
              <a:rPr lang="en-US" sz="2400" b="1" i="0" baseline="0" dirty="0">
                <a:solidFill>
                  <a:srgbClr val="FF0000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Updated &amp; Delivered</a:t>
            </a:r>
            <a:endParaRPr sz="2400" b="1" i="0" baseline="0" dirty="0">
              <a:solidFill>
                <a:srgbClr val="FF0000"/>
              </a:solidFill>
              <a:latin typeface="Helvetica Neue UltraLight"/>
              <a:ea typeface="Helvetica Neue UltraLight"/>
              <a:cs typeface="Helvetica Neue UltraLight"/>
              <a:sym typeface="Helvetica Neue UltraLight"/>
            </a:endParaRPr>
          </a:p>
          <a:p>
            <a:pPr lvl="0" algn="r">
              <a:lnSpc>
                <a:spcPct val="80000"/>
              </a:lnSpc>
              <a:defRPr sz="1800"/>
            </a:pPr>
            <a:r>
              <a:rPr sz="2400" b="1" i="0" baseline="0" dirty="0">
                <a:solidFill>
                  <a:srgbClr val="FF0000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by</a:t>
            </a:r>
          </a:p>
        </p:txBody>
      </p:sp>
      <p:sp>
        <p:nvSpPr>
          <p:cNvPr id="15" name="Shape 35">
            <a:extLst>
              <a:ext uri="{FF2B5EF4-FFF2-40B4-BE49-F238E27FC236}">
                <a16:creationId xmlns:a16="http://schemas.microsoft.com/office/drawing/2014/main" id="{382BC03B-6918-2C12-E339-EC76389B1AD4}"/>
              </a:ext>
            </a:extLst>
          </p:cNvPr>
          <p:cNvSpPr/>
          <p:nvPr/>
        </p:nvSpPr>
        <p:spPr>
          <a:xfrm>
            <a:off x="4808416" y="3642747"/>
            <a:ext cx="3837205" cy="545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/>
          <a:p>
            <a:pPr lvl="0" algn="l">
              <a:lnSpc>
                <a:spcPct val="120000"/>
              </a:lnSpc>
              <a:defRPr sz="1800"/>
            </a:pPr>
            <a:r>
              <a:rPr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 of </a:t>
            </a:r>
            <a:r>
              <a:rPr lang="en-US"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 Science</a:t>
            </a:r>
            <a:endParaRPr sz="975" b="1" i="0" baseline="0" dirty="0">
              <a:solidFill>
                <a:srgbClr val="1334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>
              <a:lnSpc>
                <a:spcPct val="120000"/>
              </a:lnSpc>
              <a:defRPr sz="1800"/>
            </a:pPr>
            <a:r>
              <a:rPr lang="en-IE"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Nanjing University of Information Science and Technology</a:t>
            </a:r>
            <a:br>
              <a:rPr lang="en-IE"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IE" sz="975" b="1" i="0" baseline="0" dirty="0">
                <a:solidFill>
                  <a:srgbClr val="133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Nanjing, China</a:t>
            </a:r>
          </a:p>
        </p:txBody>
      </p:sp>
      <p:sp>
        <p:nvSpPr>
          <p:cNvPr id="16" name="Shape 35">
            <a:extLst>
              <a:ext uri="{FF2B5EF4-FFF2-40B4-BE49-F238E27FC236}">
                <a16:creationId xmlns:a16="http://schemas.microsoft.com/office/drawing/2014/main" id="{0DCDF452-B29C-BDC1-C936-31153A5828F8}"/>
              </a:ext>
            </a:extLst>
          </p:cNvPr>
          <p:cNvSpPr/>
          <p:nvPr/>
        </p:nvSpPr>
        <p:spPr>
          <a:xfrm>
            <a:off x="4808415" y="3249169"/>
            <a:ext cx="4156768" cy="3876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/>
          <a:p>
            <a:pPr algn="l" defTabSz="521511"/>
            <a:r>
              <a:rPr lang="en-IE" sz="2000" b="1" dirty="0" err="1"/>
              <a:t>Gongzhe</a:t>
            </a:r>
            <a:r>
              <a:rPr lang="en-IE" sz="2000" b="1"/>
              <a:t> Qiao </a:t>
            </a:r>
            <a:r>
              <a:rPr lang="en-IE" sz="1800" b="1"/>
              <a:t>(</a:t>
            </a:r>
            <a:r>
              <a:rPr lang="en-IE" sz="1800">
                <a:hlinkClick r:id="rId6"/>
              </a:rPr>
              <a:t>003969@nuist.edu.cn</a:t>
            </a:r>
            <a:r>
              <a:rPr lang="en-IE" sz="1800" b="1"/>
              <a:t>)</a:t>
            </a:r>
            <a:endParaRPr lang="en-IE" sz="1800" b="1" dirty="0"/>
          </a:p>
        </p:txBody>
      </p:sp>
      <p:pic>
        <p:nvPicPr>
          <p:cNvPr id="1026" name="Picture 2" descr="Nanjing University of Information Science and Technology - Wikipedia">
            <a:extLst>
              <a:ext uri="{FF2B5EF4-FFF2-40B4-BE49-F238E27FC236}">
                <a16:creationId xmlns:a16="http://schemas.microsoft.com/office/drawing/2014/main" id="{E314E898-B235-5090-D244-D7311340A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519" y="4360423"/>
            <a:ext cx="730559" cy="73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F953113-4E9E-F68B-F22B-A0D04213E492}"/>
              </a:ext>
            </a:extLst>
          </p:cNvPr>
          <p:cNvSpPr txBox="1"/>
          <p:nvPr/>
        </p:nvSpPr>
        <p:spPr>
          <a:xfrm>
            <a:off x="2970778" y="4551295"/>
            <a:ext cx="342598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r" fontAlgn="auto"/>
            <a:r>
              <a:rPr lang="en-IE" sz="1600" b="1" dirty="0">
                <a:solidFill>
                  <a:schemeClr val="bg1">
                    <a:lumMod val="85000"/>
                  </a:schemeClr>
                </a:solidFill>
              </a:rPr>
              <a:t>nuist.edu.cn</a:t>
            </a:r>
            <a:endParaRPr lang="en-IE" sz="1600" b="1" i="0" u="none" strike="noStrike" baseline="0" dirty="0">
              <a:solidFill>
                <a:schemeClr val="bg1">
                  <a:lumMod val="85000"/>
                </a:schemeClr>
              </a:solidFill>
              <a:effectLst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5342408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24FA1-2E9E-9800-4A46-DA179F65F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281" y="-126914"/>
            <a:ext cx="5688912" cy="53973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3D3E1-4625-CB43-87FA-810F572D1C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46CC1-2C15-1E4F-82D7-B99D4B9C3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Overview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A7C3E5-913A-0B2A-3667-DB36E3D7D71F}"/>
              </a:ext>
            </a:extLst>
          </p:cNvPr>
          <p:cNvCxnSpPr>
            <a:cxnSpLocks/>
          </p:cNvCxnSpPr>
          <p:nvPr/>
        </p:nvCxnSpPr>
        <p:spPr>
          <a:xfrm flipH="1" flipV="1">
            <a:off x="4510596" y="1727938"/>
            <a:ext cx="698595" cy="280351"/>
          </a:xfrm>
          <a:prstGeom prst="straightConnector1">
            <a:avLst/>
          </a:prstGeom>
          <a:noFill/>
          <a:ln w="635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6C1224-9FE5-6A61-BB55-2B3FBF9BF5BC}"/>
              </a:ext>
            </a:extLst>
          </p:cNvPr>
          <p:cNvCxnSpPr>
            <a:cxnSpLocks/>
          </p:cNvCxnSpPr>
          <p:nvPr/>
        </p:nvCxnSpPr>
        <p:spPr>
          <a:xfrm flipH="1">
            <a:off x="3364706" y="525903"/>
            <a:ext cx="1065116" cy="0"/>
          </a:xfrm>
          <a:prstGeom prst="straightConnector1">
            <a:avLst/>
          </a:prstGeom>
          <a:noFill/>
          <a:ln w="635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32C2EF-0DC7-411C-0B36-F32F4ABC4CBC}"/>
              </a:ext>
            </a:extLst>
          </p:cNvPr>
          <p:cNvCxnSpPr>
            <a:cxnSpLocks/>
          </p:cNvCxnSpPr>
          <p:nvPr/>
        </p:nvCxnSpPr>
        <p:spPr>
          <a:xfrm flipH="1">
            <a:off x="3999749" y="1000478"/>
            <a:ext cx="860145" cy="393062"/>
          </a:xfrm>
          <a:prstGeom prst="straightConnector1">
            <a:avLst/>
          </a:prstGeom>
          <a:noFill/>
          <a:ln w="635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50A23-6356-3088-DF3B-07740F154FDA}"/>
              </a:ext>
            </a:extLst>
          </p:cNvPr>
          <p:cNvCxnSpPr>
            <a:cxnSpLocks/>
          </p:cNvCxnSpPr>
          <p:nvPr/>
        </p:nvCxnSpPr>
        <p:spPr>
          <a:xfrm flipV="1">
            <a:off x="1669571" y="2566354"/>
            <a:ext cx="511010" cy="390987"/>
          </a:xfrm>
          <a:prstGeom prst="straightConnector1">
            <a:avLst/>
          </a:prstGeom>
          <a:noFill/>
          <a:ln w="635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D32E988A-6314-F441-19D0-426AEE495480}"/>
              </a:ext>
            </a:extLst>
          </p:cNvPr>
          <p:cNvSpPr txBox="1">
            <a:spLocks/>
          </p:cNvSpPr>
          <p:nvPr/>
        </p:nvSpPr>
        <p:spPr>
          <a:xfrm>
            <a:off x="7691568" y="731744"/>
            <a:ext cx="1533266" cy="1052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418" tIns="54418" rIns="54418" bIns="54418" anchor="b"/>
          <a:lstStyle>
            <a:lvl1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286973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73946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860919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147892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914400"/>
            <a:r>
              <a:rPr lang="en-IE" b="1" dirty="0"/>
              <a:t>New Project</a:t>
            </a:r>
          </a:p>
        </p:txBody>
      </p:sp>
    </p:spTree>
    <p:extLst>
      <p:ext uri="{BB962C8B-B14F-4D97-AF65-F5344CB8AC3E}">
        <p14:creationId xmlns:p14="http://schemas.microsoft.com/office/powerpoint/2010/main" val="328633750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24FA1-2E9E-9800-4A46-DA179F65F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281" y="-126914"/>
            <a:ext cx="5688912" cy="53973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3D3E1-4625-CB43-87FA-810F572D1C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46CC1-2C15-1E4F-82D7-B99D4B9C3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Overview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A7C3E5-913A-0B2A-3667-DB36E3D7D71F}"/>
              </a:ext>
            </a:extLst>
          </p:cNvPr>
          <p:cNvCxnSpPr>
            <a:cxnSpLocks/>
          </p:cNvCxnSpPr>
          <p:nvPr/>
        </p:nvCxnSpPr>
        <p:spPr>
          <a:xfrm flipH="1">
            <a:off x="5292333" y="1243180"/>
            <a:ext cx="705249" cy="474018"/>
          </a:xfrm>
          <a:prstGeom prst="straightConnector1">
            <a:avLst/>
          </a:prstGeom>
          <a:noFill/>
          <a:ln w="635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356B1CF-71EE-81EB-7F83-5A5BDE57A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1184" y="1717198"/>
            <a:ext cx="4881533" cy="212828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250A23-6356-3088-DF3B-07740F154FDA}"/>
              </a:ext>
            </a:extLst>
          </p:cNvPr>
          <p:cNvCxnSpPr>
            <a:cxnSpLocks/>
          </p:cNvCxnSpPr>
          <p:nvPr/>
        </p:nvCxnSpPr>
        <p:spPr>
          <a:xfrm flipH="1" flipV="1">
            <a:off x="3661690" y="2344249"/>
            <a:ext cx="526262" cy="339513"/>
          </a:xfrm>
          <a:prstGeom prst="straightConnector1">
            <a:avLst/>
          </a:prstGeom>
          <a:noFill/>
          <a:ln w="635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DF833A7D-AADB-922F-3212-6F7033A0EC9B}"/>
              </a:ext>
            </a:extLst>
          </p:cNvPr>
          <p:cNvSpPr txBox="1">
            <a:spLocks/>
          </p:cNvSpPr>
          <p:nvPr/>
        </p:nvSpPr>
        <p:spPr>
          <a:xfrm>
            <a:off x="7691568" y="731744"/>
            <a:ext cx="1533266" cy="1052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418" tIns="54418" rIns="54418" bIns="54418" anchor="b"/>
          <a:lstStyle>
            <a:lvl1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286973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73946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860919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147892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914400"/>
            <a:r>
              <a:rPr lang="en-IE" b="1" dirty="0"/>
              <a:t>New Project</a:t>
            </a:r>
          </a:p>
        </p:txBody>
      </p:sp>
    </p:spTree>
    <p:extLst>
      <p:ext uri="{BB962C8B-B14F-4D97-AF65-F5344CB8AC3E}">
        <p14:creationId xmlns:p14="http://schemas.microsoft.com/office/powerpoint/2010/main" val="15769922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F4577-0802-AF6F-1EAA-C4670B069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281" y="-126914"/>
            <a:ext cx="5688912" cy="5397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433EB6-BFF0-5266-D78C-A8C5A764E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2525" y="1532154"/>
            <a:ext cx="3668804" cy="19156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3D3E1-4625-CB43-87FA-810F572D1C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46CC1-2C15-1E4F-82D7-B99D4B9C3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Overview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A7C3E5-913A-0B2A-3667-DB36E3D7D71F}"/>
              </a:ext>
            </a:extLst>
          </p:cNvPr>
          <p:cNvCxnSpPr>
            <a:cxnSpLocks/>
          </p:cNvCxnSpPr>
          <p:nvPr/>
        </p:nvCxnSpPr>
        <p:spPr>
          <a:xfrm flipH="1" flipV="1">
            <a:off x="4737536" y="2985638"/>
            <a:ext cx="300913" cy="453584"/>
          </a:xfrm>
          <a:prstGeom prst="straightConnector1">
            <a:avLst/>
          </a:prstGeom>
          <a:noFill/>
          <a:ln w="635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95777AC-B625-0439-08D7-CD4B7E181C84}"/>
              </a:ext>
            </a:extLst>
          </p:cNvPr>
          <p:cNvSpPr txBox="1">
            <a:spLocks/>
          </p:cNvSpPr>
          <p:nvPr/>
        </p:nvSpPr>
        <p:spPr>
          <a:xfrm>
            <a:off x="7691568" y="731744"/>
            <a:ext cx="1533266" cy="1052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418" tIns="54418" rIns="54418" bIns="54418" anchor="b"/>
          <a:lstStyle>
            <a:lvl1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286973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73946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860919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147892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914400"/>
            <a:r>
              <a:rPr lang="en-IE" b="1" dirty="0"/>
              <a:t>New Project</a:t>
            </a:r>
          </a:p>
        </p:txBody>
      </p:sp>
    </p:spTree>
    <p:extLst>
      <p:ext uri="{BB962C8B-B14F-4D97-AF65-F5344CB8AC3E}">
        <p14:creationId xmlns:p14="http://schemas.microsoft.com/office/powerpoint/2010/main" val="65480549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F4577-0802-AF6F-1EAA-C4670B069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281" y="-126914"/>
            <a:ext cx="5688912" cy="53973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3D3E1-4625-CB43-87FA-810F572D1C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46CC1-2C15-1E4F-82D7-B99D4B9C3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Overview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A7C3E5-913A-0B2A-3667-DB36E3D7D71F}"/>
              </a:ext>
            </a:extLst>
          </p:cNvPr>
          <p:cNvCxnSpPr>
            <a:cxnSpLocks/>
          </p:cNvCxnSpPr>
          <p:nvPr/>
        </p:nvCxnSpPr>
        <p:spPr>
          <a:xfrm flipH="1">
            <a:off x="5469667" y="3794760"/>
            <a:ext cx="350582" cy="676656"/>
          </a:xfrm>
          <a:prstGeom prst="straightConnector1">
            <a:avLst/>
          </a:prstGeom>
          <a:noFill/>
          <a:ln w="635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954CC3EB-533E-72FF-E857-9A590B58DB30}"/>
              </a:ext>
            </a:extLst>
          </p:cNvPr>
          <p:cNvSpPr txBox="1">
            <a:spLocks/>
          </p:cNvSpPr>
          <p:nvPr/>
        </p:nvSpPr>
        <p:spPr>
          <a:xfrm>
            <a:off x="7691568" y="731744"/>
            <a:ext cx="1533266" cy="1052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418" tIns="54418" rIns="54418" bIns="54418" anchor="b"/>
          <a:lstStyle>
            <a:lvl1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286973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73946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860919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147892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914400"/>
            <a:r>
              <a:rPr lang="en-IE" b="1" dirty="0"/>
              <a:t>New Project</a:t>
            </a:r>
          </a:p>
        </p:txBody>
      </p:sp>
    </p:spTree>
    <p:extLst>
      <p:ext uri="{BB962C8B-B14F-4D97-AF65-F5344CB8AC3E}">
        <p14:creationId xmlns:p14="http://schemas.microsoft.com/office/powerpoint/2010/main" val="304569498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F4577-0802-AF6F-1EAA-C4670B069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512"/>
            <a:ext cx="7296912" cy="50953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3D3E1-4625-CB43-87FA-810F572D1C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46CC1-2C15-1E4F-82D7-B99D4B9C3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Overview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A7C3E5-913A-0B2A-3667-DB36E3D7D71F}"/>
              </a:ext>
            </a:extLst>
          </p:cNvPr>
          <p:cNvCxnSpPr>
            <a:cxnSpLocks/>
          </p:cNvCxnSpPr>
          <p:nvPr/>
        </p:nvCxnSpPr>
        <p:spPr>
          <a:xfrm flipH="1">
            <a:off x="3389979" y="3813048"/>
            <a:ext cx="350582" cy="676656"/>
          </a:xfrm>
          <a:prstGeom prst="straightConnector1">
            <a:avLst/>
          </a:prstGeom>
          <a:noFill/>
          <a:ln w="635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B0ABE2B-4699-8513-F325-8DC6BA38A328}"/>
              </a:ext>
            </a:extLst>
          </p:cNvPr>
          <p:cNvSpPr txBox="1">
            <a:spLocks/>
          </p:cNvSpPr>
          <p:nvPr/>
        </p:nvSpPr>
        <p:spPr>
          <a:xfrm>
            <a:off x="7691568" y="731744"/>
            <a:ext cx="1533266" cy="1052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418" tIns="54418" rIns="54418" bIns="54418" anchor="b"/>
          <a:lstStyle>
            <a:lvl1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286973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73946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860919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147892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914400"/>
            <a:r>
              <a:rPr lang="en-IE" b="1" dirty="0"/>
              <a:t>New Project</a:t>
            </a:r>
          </a:p>
        </p:txBody>
      </p:sp>
    </p:spTree>
    <p:extLst>
      <p:ext uri="{BB962C8B-B14F-4D97-AF65-F5344CB8AC3E}">
        <p14:creationId xmlns:p14="http://schemas.microsoft.com/office/powerpoint/2010/main" val="263549420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F4577-0802-AF6F-1EAA-C4670B069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6512"/>
            <a:ext cx="7296909" cy="50953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3D3E1-4625-CB43-87FA-810F572D1C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46CC1-2C15-1E4F-82D7-B99D4B9C3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Overview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A7C3E5-913A-0B2A-3667-DB36E3D7D71F}"/>
              </a:ext>
            </a:extLst>
          </p:cNvPr>
          <p:cNvCxnSpPr>
            <a:cxnSpLocks/>
          </p:cNvCxnSpPr>
          <p:nvPr/>
        </p:nvCxnSpPr>
        <p:spPr>
          <a:xfrm>
            <a:off x="1984248" y="3858768"/>
            <a:ext cx="738219" cy="393192"/>
          </a:xfrm>
          <a:prstGeom prst="straightConnector1">
            <a:avLst/>
          </a:prstGeom>
          <a:noFill/>
          <a:ln w="635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8000E3E-144F-8AC5-494D-566ED04A365D}"/>
              </a:ext>
            </a:extLst>
          </p:cNvPr>
          <p:cNvSpPr txBox="1">
            <a:spLocks/>
          </p:cNvSpPr>
          <p:nvPr/>
        </p:nvSpPr>
        <p:spPr>
          <a:xfrm>
            <a:off x="7691568" y="731744"/>
            <a:ext cx="1533266" cy="1052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418" tIns="54418" rIns="54418" bIns="54418" anchor="b"/>
          <a:lstStyle>
            <a:lvl1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286973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73946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860919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147892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914400"/>
            <a:r>
              <a:rPr lang="en-IE" b="1" dirty="0"/>
              <a:t>New Project</a:t>
            </a:r>
          </a:p>
        </p:txBody>
      </p:sp>
    </p:spTree>
    <p:extLst>
      <p:ext uri="{BB962C8B-B14F-4D97-AF65-F5344CB8AC3E}">
        <p14:creationId xmlns:p14="http://schemas.microsoft.com/office/powerpoint/2010/main" val="114897551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F4577-0802-AF6F-1EAA-C4670B069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93" y="6512"/>
            <a:ext cx="7205124" cy="50953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3D3E1-4625-CB43-87FA-810F572D1C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16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46CC1-2C15-1E4F-82D7-B99D4B9C3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Overview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A7C3E5-913A-0B2A-3667-DB36E3D7D71F}"/>
              </a:ext>
            </a:extLst>
          </p:cNvPr>
          <p:cNvCxnSpPr>
            <a:cxnSpLocks/>
          </p:cNvCxnSpPr>
          <p:nvPr/>
        </p:nvCxnSpPr>
        <p:spPr>
          <a:xfrm flipH="1">
            <a:off x="1488027" y="3666744"/>
            <a:ext cx="953421" cy="256032"/>
          </a:xfrm>
          <a:prstGeom prst="straightConnector1">
            <a:avLst/>
          </a:prstGeom>
          <a:noFill/>
          <a:ln w="635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9E479B-3DC3-9674-BD23-EABE293D4B9B}"/>
              </a:ext>
            </a:extLst>
          </p:cNvPr>
          <p:cNvCxnSpPr>
            <a:cxnSpLocks/>
          </p:cNvCxnSpPr>
          <p:nvPr/>
        </p:nvCxnSpPr>
        <p:spPr>
          <a:xfrm flipV="1">
            <a:off x="4654296" y="371529"/>
            <a:ext cx="392245" cy="515439"/>
          </a:xfrm>
          <a:prstGeom prst="straightConnector1">
            <a:avLst/>
          </a:prstGeom>
          <a:noFill/>
          <a:ln w="635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C7EC8096-266B-CB4A-1D53-58BAB76D9790}"/>
              </a:ext>
            </a:extLst>
          </p:cNvPr>
          <p:cNvSpPr txBox="1">
            <a:spLocks/>
          </p:cNvSpPr>
          <p:nvPr/>
        </p:nvSpPr>
        <p:spPr>
          <a:xfrm>
            <a:off x="7691568" y="731744"/>
            <a:ext cx="1533266" cy="1052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418" tIns="54418" rIns="54418" bIns="54418" anchor="b"/>
          <a:lstStyle>
            <a:lvl1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286973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73946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860919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147892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914400"/>
            <a:r>
              <a:rPr lang="en-IE" b="1" dirty="0"/>
              <a:t>New Project</a:t>
            </a:r>
          </a:p>
        </p:txBody>
      </p:sp>
    </p:spTree>
    <p:extLst>
      <p:ext uri="{BB962C8B-B14F-4D97-AF65-F5344CB8AC3E}">
        <p14:creationId xmlns:p14="http://schemas.microsoft.com/office/powerpoint/2010/main" val="304273728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24FA1-2E9E-9800-4A46-DA179F65F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227" y="-67815"/>
            <a:ext cx="6920893" cy="52267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3D3E1-4625-CB43-87FA-810F572D1C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17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46CC1-2C15-1E4F-82D7-B99D4B9C3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Overview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A7C3E5-913A-0B2A-3667-DB36E3D7D71F}"/>
              </a:ext>
            </a:extLst>
          </p:cNvPr>
          <p:cNvCxnSpPr>
            <a:cxnSpLocks/>
          </p:cNvCxnSpPr>
          <p:nvPr/>
        </p:nvCxnSpPr>
        <p:spPr>
          <a:xfrm>
            <a:off x="219456" y="2798064"/>
            <a:ext cx="627755" cy="399891"/>
          </a:xfrm>
          <a:prstGeom prst="straightConnector1">
            <a:avLst/>
          </a:prstGeom>
          <a:noFill/>
          <a:ln w="635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A8C8D2-8F6A-3584-5E0C-35DB3D98FCF8}"/>
              </a:ext>
            </a:extLst>
          </p:cNvPr>
          <p:cNvCxnSpPr>
            <a:cxnSpLocks/>
          </p:cNvCxnSpPr>
          <p:nvPr/>
        </p:nvCxnSpPr>
        <p:spPr>
          <a:xfrm flipH="1">
            <a:off x="5349571" y="3392424"/>
            <a:ext cx="575741" cy="519803"/>
          </a:xfrm>
          <a:prstGeom prst="straightConnector1">
            <a:avLst/>
          </a:prstGeom>
          <a:noFill/>
          <a:ln w="635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60B176D-137E-385A-7D39-015DC5964CC2}"/>
              </a:ext>
            </a:extLst>
          </p:cNvPr>
          <p:cNvSpPr txBox="1">
            <a:spLocks/>
          </p:cNvSpPr>
          <p:nvPr/>
        </p:nvSpPr>
        <p:spPr>
          <a:xfrm>
            <a:off x="7691568" y="731744"/>
            <a:ext cx="1533266" cy="1052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418" tIns="54418" rIns="54418" bIns="54418" anchor="b"/>
          <a:lstStyle>
            <a:lvl1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286973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73946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860919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147892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914400"/>
            <a:r>
              <a:rPr lang="en-IE" b="1" dirty="0"/>
              <a:t>New Project</a:t>
            </a:r>
          </a:p>
        </p:txBody>
      </p:sp>
    </p:spTree>
    <p:extLst>
      <p:ext uri="{BB962C8B-B14F-4D97-AF65-F5344CB8AC3E}">
        <p14:creationId xmlns:p14="http://schemas.microsoft.com/office/powerpoint/2010/main" val="355238502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6DA1C0C-BDDC-8D53-7D82-EEEDC9230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796" y="1089668"/>
            <a:ext cx="6345599" cy="28413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3D3E1-4625-CB43-87FA-810F572D1C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18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46CC1-2C15-1E4F-82D7-B99D4B9C3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Overview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B8DDCE-0AED-FD01-F073-086B02FC3E75}"/>
              </a:ext>
            </a:extLst>
          </p:cNvPr>
          <p:cNvCxnSpPr>
            <a:cxnSpLocks/>
          </p:cNvCxnSpPr>
          <p:nvPr/>
        </p:nvCxnSpPr>
        <p:spPr>
          <a:xfrm flipV="1">
            <a:off x="566928" y="1827849"/>
            <a:ext cx="688268" cy="635211"/>
          </a:xfrm>
          <a:prstGeom prst="straightConnector1">
            <a:avLst/>
          </a:prstGeom>
          <a:noFill/>
          <a:ln w="635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CE869-67BD-D931-407F-B5F728CFF321}"/>
              </a:ext>
            </a:extLst>
          </p:cNvPr>
          <p:cNvCxnSpPr>
            <a:cxnSpLocks/>
          </p:cNvCxnSpPr>
          <p:nvPr/>
        </p:nvCxnSpPr>
        <p:spPr>
          <a:xfrm flipH="1" flipV="1">
            <a:off x="5698147" y="2654046"/>
            <a:ext cx="855054" cy="491490"/>
          </a:xfrm>
          <a:prstGeom prst="straightConnector1">
            <a:avLst/>
          </a:prstGeom>
          <a:noFill/>
          <a:ln w="635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3DD9CD6-F7DF-63C6-A8BA-79297D213ED1}"/>
              </a:ext>
            </a:extLst>
          </p:cNvPr>
          <p:cNvSpPr txBox="1">
            <a:spLocks/>
          </p:cNvSpPr>
          <p:nvPr/>
        </p:nvSpPr>
        <p:spPr>
          <a:xfrm>
            <a:off x="7691568" y="731744"/>
            <a:ext cx="1533266" cy="1052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418" tIns="54418" rIns="54418" bIns="54418" anchor="b"/>
          <a:lstStyle>
            <a:lvl1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286973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73946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860919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147892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914400"/>
            <a:r>
              <a:rPr lang="en-IE" b="1" dirty="0"/>
              <a:t>New Project</a:t>
            </a:r>
          </a:p>
        </p:txBody>
      </p:sp>
    </p:spTree>
    <p:extLst>
      <p:ext uri="{BB962C8B-B14F-4D97-AF65-F5344CB8AC3E}">
        <p14:creationId xmlns:p14="http://schemas.microsoft.com/office/powerpoint/2010/main" val="284488585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6DA1C0C-BDDC-8D53-7D82-EEEDC9230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880" y="1080903"/>
            <a:ext cx="7261183" cy="21835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3D3E1-4625-CB43-87FA-810F572D1C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46CC1-2C15-1E4F-82D7-B99D4B9C3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Overview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B8DDCE-0AED-FD01-F073-086B02FC3E75}"/>
              </a:ext>
            </a:extLst>
          </p:cNvPr>
          <p:cNvCxnSpPr>
            <a:cxnSpLocks/>
          </p:cNvCxnSpPr>
          <p:nvPr/>
        </p:nvCxnSpPr>
        <p:spPr>
          <a:xfrm flipV="1">
            <a:off x="292608" y="2138597"/>
            <a:ext cx="769053" cy="641179"/>
          </a:xfrm>
          <a:prstGeom prst="straightConnector1">
            <a:avLst/>
          </a:prstGeom>
          <a:noFill/>
          <a:ln w="635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ECE869-67BD-D931-407F-B5F728CFF321}"/>
              </a:ext>
            </a:extLst>
          </p:cNvPr>
          <p:cNvCxnSpPr>
            <a:cxnSpLocks/>
          </p:cNvCxnSpPr>
          <p:nvPr/>
        </p:nvCxnSpPr>
        <p:spPr>
          <a:xfrm flipH="1" flipV="1">
            <a:off x="6812959" y="2539746"/>
            <a:ext cx="937189" cy="724662"/>
          </a:xfrm>
          <a:prstGeom prst="straightConnector1">
            <a:avLst/>
          </a:prstGeom>
          <a:noFill/>
          <a:ln w="635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09A7972-2DE0-B31B-FBD5-8D3E47028EDA}"/>
              </a:ext>
            </a:extLst>
          </p:cNvPr>
          <p:cNvSpPr txBox="1">
            <a:spLocks/>
          </p:cNvSpPr>
          <p:nvPr/>
        </p:nvSpPr>
        <p:spPr>
          <a:xfrm>
            <a:off x="7691568" y="731744"/>
            <a:ext cx="1533266" cy="1052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418" tIns="54418" rIns="54418" bIns="54418" anchor="b"/>
          <a:lstStyle>
            <a:lvl1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286973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73946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860919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147892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914400"/>
            <a:r>
              <a:rPr lang="en-IE" b="1" dirty="0"/>
              <a:t>New Project</a:t>
            </a:r>
          </a:p>
        </p:txBody>
      </p:sp>
    </p:spTree>
    <p:extLst>
      <p:ext uri="{BB962C8B-B14F-4D97-AF65-F5344CB8AC3E}">
        <p14:creationId xmlns:p14="http://schemas.microsoft.com/office/powerpoint/2010/main" val="273135688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IE"/>
              <a:t>Overview - Part 3</a:t>
            </a: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117215" y="3129586"/>
            <a:ext cx="892737" cy="669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521511">
              <a:defRPr sz="3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50"/>
          </a:p>
        </p:txBody>
      </p:sp>
      <p:sp>
        <p:nvSpPr>
          <p:cNvPr id="81" name="Shape 81"/>
          <p:cNvSpPr/>
          <p:nvPr/>
        </p:nvSpPr>
        <p:spPr>
          <a:xfrm>
            <a:off x="8186846" y="3129586"/>
            <a:ext cx="892737" cy="6697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521511">
              <a:defRPr sz="3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255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/>
              <a:t>Introducing Kotlin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194F60-9F6A-5648-A7B1-3EC7B8CAF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374" y="0"/>
            <a:ext cx="4198237" cy="47826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6DA1C0C-BDDC-8D53-7D82-EEEDC9230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880" y="1080903"/>
            <a:ext cx="7261183" cy="21835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3D3E1-4625-CB43-87FA-810F572D1C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46CC1-2C15-1E4F-82D7-B99D4B9C3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Overview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AF635EE-FB54-35C2-B8F5-A6CC1C898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396" y="566759"/>
            <a:ext cx="4129828" cy="37848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B8DDCE-0AED-FD01-F073-086B02FC3E75}"/>
              </a:ext>
            </a:extLst>
          </p:cNvPr>
          <p:cNvCxnSpPr>
            <a:cxnSpLocks/>
          </p:cNvCxnSpPr>
          <p:nvPr/>
        </p:nvCxnSpPr>
        <p:spPr>
          <a:xfrm flipH="1" flipV="1">
            <a:off x="3214688" y="2066522"/>
            <a:ext cx="633783" cy="701392"/>
          </a:xfrm>
          <a:prstGeom prst="straightConnector1">
            <a:avLst/>
          </a:prstGeom>
          <a:noFill/>
          <a:ln w="635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DBAC0F0-D7C0-ACBF-4CA9-E5D088B8BFE0}"/>
              </a:ext>
            </a:extLst>
          </p:cNvPr>
          <p:cNvSpPr txBox="1">
            <a:spLocks/>
          </p:cNvSpPr>
          <p:nvPr/>
        </p:nvSpPr>
        <p:spPr>
          <a:xfrm>
            <a:off x="7691568" y="731744"/>
            <a:ext cx="1533266" cy="1052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418" tIns="54418" rIns="54418" bIns="54418" anchor="b"/>
          <a:lstStyle>
            <a:lvl1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286973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73946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860919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147892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914400"/>
            <a:r>
              <a:rPr lang="en-IE" b="1" dirty="0"/>
              <a:t>New Project</a:t>
            </a:r>
          </a:p>
        </p:txBody>
      </p:sp>
    </p:spTree>
    <p:extLst>
      <p:ext uri="{BB962C8B-B14F-4D97-AF65-F5344CB8AC3E}">
        <p14:creationId xmlns:p14="http://schemas.microsoft.com/office/powerpoint/2010/main" val="24975297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BF930F-B9BA-6E49-8A2B-2E4FA7CF0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912" y="888512"/>
            <a:ext cx="7334856" cy="2997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3D3E1-4625-CB43-87FA-810F572D1C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46CC1-2C15-1E4F-82D7-B99D4B9C3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Overview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C8ED0F0-4711-63CA-1DE3-D5DD4BDD2172}"/>
              </a:ext>
            </a:extLst>
          </p:cNvPr>
          <p:cNvSpPr txBox="1">
            <a:spLocks/>
          </p:cNvSpPr>
          <p:nvPr/>
        </p:nvSpPr>
        <p:spPr>
          <a:xfrm>
            <a:off x="7691568" y="731744"/>
            <a:ext cx="1533266" cy="1052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418" tIns="54418" rIns="54418" bIns="54418" anchor="b"/>
          <a:lstStyle>
            <a:lvl1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286973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73946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860919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147892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914400"/>
            <a:r>
              <a:rPr lang="en-IE" b="1" dirty="0"/>
              <a:t>New Project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BF07C5F-F8A1-2DFF-10DE-7A1F3A7296A2}"/>
              </a:ext>
            </a:extLst>
          </p:cNvPr>
          <p:cNvCxnSpPr>
            <a:cxnSpLocks/>
          </p:cNvCxnSpPr>
          <p:nvPr/>
        </p:nvCxnSpPr>
        <p:spPr>
          <a:xfrm flipV="1">
            <a:off x="493776" y="2571750"/>
            <a:ext cx="489776" cy="793242"/>
          </a:xfrm>
          <a:prstGeom prst="straightConnector1">
            <a:avLst/>
          </a:prstGeom>
          <a:noFill/>
          <a:ln w="635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90053447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397022-BD55-DF13-3492-86C7F5A33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762" y="870556"/>
            <a:ext cx="6509058" cy="31985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3D3E1-4625-CB43-87FA-810F572D1C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46CC1-2C15-1E4F-82D7-B99D4B9C3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Overview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802C5-D248-9C53-F3A5-2E121615ABAA}"/>
              </a:ext>
            </a:extLst>
          </p:cNvPr>
          <p:cNvSpPr txBox="1">
            <a:spLocks/>
          </p:cNvSpPr>
          <p:nvPr/>
        </p:nvSpPr>
        <p:spPr>
          <a:xfrm>
            <a:off x="7691568" y="731744"/>
            <a:ext cx="1533266" cy="1052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418" tIns="54418" rIns="54418" bIns="54418" anchor="b"/>
          <a:lstStyle>
            <a:lvl1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286973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73946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860919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147892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914400"/>
            <a:r>
              <a:rPr lang="en-IE" b="1" dirty="0"/>
              <a:t>New Project</a:t>
            </a:r>
          </a:p>
        </p:txBody>
      </p:sp>
    </p:spTree>
    <p:extLst>
      <p:ext uri="{BB962C8B-B14F-4D97-AF65-F5344CB8AC3E}">
        <p14:creationId xmlns:p14="http://schemas.microsoft.com/office/powerpoint/2010/main" val="88973320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FA2E8-4131-1A4B-8772-3E5EBA271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916" y="0"/>
            <a:ext cx="7772401" cy="761815"/>
          </a:xfrm>
        </p:spPr>
        <p:txBody>
          <a:bodyPr/>
          <a:lstStyle/>
          <a:p>
            <a:pPr algn="r"/>
            <a:r>
              <a:rPr lang="en-US"/>
              <a:t>Interoperability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42683-48F1-A644-9FBB-EC761BBEAE0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C078C-BB9C-B24F-A7DC-8461D3531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Overview</a:t>
            </a:r>
          </a:p>
        </p:txBody>
      </p:sp>
      <p:pic>
        <p:nvPicPr>
          <p:cNvPr id="9" name="Picture 8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40DA0130-8495-1D49-BCCD-418C22A84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008" y="-66640"/>
            <a:ext cx="59653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4742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42683-48F1-A644-9FBB-EC761BBEAE0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C078C-BB9C-B24F-A7DC-8461D3531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Overview</a:t>
            </a:r>
          </a:p>
        </p:txBody>
      </p:sp>
      <p:pic>
        <p:nvPicPr>
          <p:cNvPr id="8" name="Picture 7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A3417A8A-26A5-1C49-9926-95A7B6A72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008" y="-73152"/>
            <a:ext cx="5965311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9BFB9EF-82BA-8246-8349-1EF1BC43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916" y="0"/>
            <a:ext cx="7772401" cy="761815"/>
          </a:xfrm>
        </p:spPr>
        <p:txBody>
          <a:bodyPr/>
          <a:lstStyle/>
          <a:p>
            <a:pPr algn="r"/>
            <a:r>
              <a:rPr lang="en-US"/>
              <a:t>Interoperability</a:t>
            </a:r>
          </a:p>
        </p:txBody>
      </p:sp>
    </p:spTree>
    <p:extLst>
      <p:ext uri="{BB962C8B-B14F-4D97-AF65-F5344CB8AC3E}">
        <p14:creationId xmlns:p14="http://schemas.microsoft.com/office/powerpoint/2010/main" val="141404985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FA2E8-4131-1A4B-8772-3E5EBA271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Interoperability – Java Vs Kotlin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42683-48F1-A644-9FBB-EC761BBEAE0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C078C-BB9C-B24F-A7DC-8461D3531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 dirty="0"/>
              <a:t>Kotlin Overview</a:t>
            </a:r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FE02827-BDA5-624F-9130-2882B4258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912" y="933054"/>
            <a:ext cx="3399340" cy="1684358"/>
          </a:xfrm>
          <a:prstGeom prst="rect">
            <a:avLst/>
          </a:prstGeom>
        </p:spPr>
      </p:pic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D256B99-E3D4-524C-B94B-164032F2D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33054"/>
            <a:ext cx="4828492" cy="290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7902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Conclusion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Kotlin is low-cost: can be developed in the same IDE, in the same project as Java code</a:t>
            </a:r>
          </a:p>
          <a:p>
            <a:r>
              <a:rPr lang="pl-PL" dirty="0"/>
              <a:t>It is becoming one of the leading JVM languages</a:t>
            </a:r>
          </a:p>
          <a:p>
            <a:r>
              <a:rPr lang="pl-PL" dirty="0"/>
              <a:t>It </a:t>
            </a:r>
            <a:r>
              <a:rPr lang="pl-PL" dirty="0" err="1"/>
              <a:t>is</a:t>
            </a:r>
            <a:r>
              <a:rPr lang="pl-PL" dirty="0"/>
              <a:t> best suited to work with the IntelliJ IDE</a:t>
            </a:r>
          </a:p>
          <a:p>
            <a:r>
              <a:rPr lang="pl-PL" dirty="0"/>
              <a:t>And it’s currently the 1st choice language for Android Development – so that’s why we’re using it </a:t>
            </a:r>
            <a:r>
              <a:rPr lang="pl-PL" dirty="0">
                <a:sym typeface="Wingdings" pitchFamily="2" charset="2"/>
              </a:rPr>
              <a:t>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1941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396624" y="141480"/>
            <a:ext cx="7770377" cy="62033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3000" dirty="0"/>
              <a:t>Agenda</a:t>
            </a:r>
            <a:r>
              <a:rPr lang="en-IE" sz="3000" dirty="0"/>
              <a:t> Recap</a:t>
            </a:r>
            <a:endParaRPr sz="3000" dirty="0"/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xfrm>
            <a:off x="458271" y="897564"/>
            <a:ext cx="8289105" cy="39964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33"/>
              </a:spcBef>
            </a:pPr>
            <a:r>
              <a:rPr lang="en-IE" sz="2800">
                <a:solidFill>
                  <a:schemeClr val="tx1"/>
                </a:solidFill>
              </a:rPr>
              <a:t>What is Kotlin?</a:t>
            </a:r>
          </a:p>
          <a:p>
            <a:pPr>
              <a:spcBef>
                <a:spcPts val="633"/>
              </a:spcBef>
            </a:pPr>
            <a:r>
              <a:rPr lang="en-IE" sz="2800">
                <a:solidFill>
                  <a:schemeClr val="tx1"/>
                </a:solidFill>
              </a:rPr>
              <a:t>Context - Java Vs JVM</a:t>
            </a:r>
          </a:p>
          <a:p>
            <a:pPr>
              <a:spcBef>
                <a:spcPts val="633"/>
              </a:spcBef>
            </a:pPr>
            <a:r>
              <a:rPr lang="en-IE" sz="2800">
                <a:solidFill>
                  <a:schemeClr val="tx1"/>
                </a:solidFill>
              </a:rPr>
              <a:t>Kotlin History</a:t>
            </a:r>
          </a:p>
          <a:p>
            <a:pPr>
              <a:spcBef>
                <a:spcPts val="633"/>
              </a:spcBef>
            </a:pPr>
            <a:r>
              <a:rPr lang="en-IE" sz="2800">
                <a:solidFill>
                  <a:schemeClr val="tx1"/>
                </a:solidFill>
              </a:rPr>
              <a:t>Milestones</a:t>
            </a:r>
          </a:p>
          <a:p>
            <a:pPr>
              <a:spcBef>
                <a:spcPts val="633"/>
              </a:spcBef>
            </a:pPr>
            <a:r>
              <a:rPr lang="en-IE" sz="2800">
                <a:solidFill>
                  <a:schemeClr val="tx1"/>
                </a:solidFill>
              </a:rPr>
              <a:t>General Overview &amp; Features</a:t>
            </a:r>
          </a:p>
          <a:p>
            <a:pPr>
              <a:spcBef>
                <a:spcPts val="633"/>
              </a:spcBef>
            </a:pPr>
            <a:r>
              <a:rPr lang="en-IE" sz="2800" b="1">
                <a:solidFill>
                  <a:srgbClr val="FF0000"/>
                </a:solidFill>
              </a:rPr>
              <a:t>Kotlin &amp; IntelliJ IDEA</a:t>
            </a:r>
          </a:p>
          <a:p>
            <a:pPr>
              <a:spcBef>
                <a:spcPts val="633"/>
              </a:spcBef>
            </a:pPr>
            <a:r>
              <a:rPr lang="en-IE" sz="2800" b="1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27</a:t>
            </a:fld>
            <a:endParaRPr lang="uk-UA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A58E034-F146-36FB-8798-F3C56E8FD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4688" y="4895886"/>
            <a:ext cx="2430270" cy="241102"/>
          </a:xfrm>
        </p:spPr>
        <p:txBody>
          <a:bodyPr/>
          <a:lstStyle/>
          <a:p>
            <a:r>
              <a:rPr lang="en-IE" dirty="0"/>
              <a:t>Kotlin Overview</a:t>
            </a:r>
          </a:p>
        </p:txBody>
      </p:sp>
    </p:spTree>
    <p:extLst>
      <p:ext uri="{BB962C8B-B14F-4D97-AF65-F5344CB8AC3E}">
        <p14:creationId xmlns:p14="http://schemas.microsoft.com/office/powerpoint/2010/main" val="410221567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4">
            <a:extLst>
              <a:ext uri="{FF2B5EF4-FFF2-40B4-BE49-F238E27FC236}">
                <a16:creationId xmlns:a16="http://schemas.microsoft.com/office/drawing/2014/main" id="{82A5F716-98EF-42EF-A471-87C6DFDCC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" name="Picture 9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64886AB6-DCB6-9645-8125-CA11F5791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" r="1" b="1"/>
          <a:stretch/>
        </p:blipFill>
        <p:spPr>
          <a:xfrm>
            <a:off x="1684258" y="473974"/>
            <a:ext cx="5821443" cy="4007299"/>
          </a:xfrm>
          <a:custGeom>
            <a:avLst/>
            <a:gdLst>
              <a:gd name="connsiteX0" fmla="*/ 3025687 w 7761924"/>
              <a:gd name="connsiteY0" fmla="*/ 76 h 5343065"/>
              <a:gd name="connsiteX1" fmla="*/ 3372722 w 7761924"/>
              <a:gd name="connsiteY1" fmla="*/ 16088 h 5343065"/>
              <a:gd name="connsiteX2" fmla="*/ 7761924 w 7761924"/>
              <a:gd name="connsiteY2" fmla="*/ 3316816 h 5343065"/>
              <a:gd name="connsiteX3" fmla="*/ 3701109 w 7761924"/>
              <a:gd name="connsiteY3" fmla="*/ 5320611 h 5343065"/>
              <a:gd name="connsiteX4" fmla="*/ 36290 w 7761924"/>
              <a:gd name="connsiteY4" fmla="*/ 2696959 h 5343065"/>
              <a:gd name="connsiteX5" fmla="*/ 3025687 w 7761924"/>
              <a:gd name="connsiteY5" fmla="*/ 76 h 534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solidFill>
            <a:srgbClr val="FDE111"/>
          </a:solidFill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EEA231-6D6B-5147-A9A7-1A48939EB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 dirty="0"/>
              <a:t>Kotlin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C390E6-CC43-F74C-B33A-47F17A8612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28</a:t>
            </a:fld>
            <a:endParaRPr lang="en-IE" dirty="0"/>
          </a:p>
        </p:txBody>
      </p:sp>
      <p:pic>
        <p:nvPicPr>
          <p:cNvPr id="7" name="Picture 6" descr="A close up of a toy&#13;&#10;&#13;&#10;Description automatically generated">
            <a:extLst>
              <a:ext uri="{FF2B5EF4-FFF2-40B4-BE49-F238E27FC236}">
                <a16:creationId xmlns:a16="http://schemas.microsoft.com/office/drawing/2014/main" id="{2D47C071-A929-7E49-8327-BB4D84AA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971" y="4095032"/>
            <a:ext cx="628034" cy="7724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9B5407-EB5B-AF48-8192-C2BB3AEC3F33}"/>
              </a:ext>
            </a:extLst>
          </p:cNvPr>
          <p:cNvSpPr/>
          <p:nvPr/>
        </p:nvSpPr>
        <p:spPr>
          <a:xfrm>
            <a:off x="11" y="4902399"/>
            <a:ext cx="9143989" cy="241102"/>
          </a:xfrm>
          <a:prstGeom prst="rect">
            <a:avLst/>
          </a:prstGeom>
          <a:solidFill>
            <a:srgbClr val="0E9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9025A5-5106-3945-8404-F8F73E40F972}"/>
              </a:ext>
            </a:extLst>
          </p:cNvPr>
          <p:cNvSpPr/>
          <p:nvPr/>
        </p:nvSpPr>
        <p:spPr>
          <a:xfrm>
            <a:off x="21" y="4867339"/>
            <a:ext cx="9143978" cy="35060"/>
          </a:xfrm>
          <a:prstGeom prst="rect">
            <a:avLst/>
          </a:prstGeom>
          <a:solidFill>
            <a:srgbClr val="FDE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Freeform: Shape 16">
            <a:extLst>
              <a:ext uri="{FF2B5EF4-FFF2-40B4-BE49-F238E27FC236}">
                <a16:creationId xmlns:a16="http://schemas.microsoft.com/office/drawing/2014/main" id="{B87687D8-4EF1-4EF2-BF7E-74BB4A3D1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1630437" y="1725699"/>
            <a:ext cx="3314067" cy="3194706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gradFill flip="none" rotWithShape="1">
            <a:gsLst>
              <a:gs pos="0">
                <a:srgbClr val="0E9647">
                  <a:shade val="30000"/>
                  <a:satMod val="115000"/>
                </a:srgbClr>
              </a:gs>
              <a:gs pos="50000">
                <a:srgbClr val="0E9647">
                  <a:shade val="67500"/>
                  <a:satMod val="115000"/>
                </a:srgbClr>
              </a:gs>
              <a:gs pos="100000">
                <a:srgbClr val="0E9647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6852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396624" y="141480"/>
            <a:ext cx="7770377" cy="62033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3000"/>
              <a:t>Agenda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xfrm>
            <a:off x="458271" y="897564"/>
            <a:ext cx="8289105" cy="39964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33"/>
              </a:spcBef>
            </a:pPr>
            <a:r>
              <a:rPr lang="en-IE" sz="2800">
                <a:solidFill>
                  <a:schemeClr val="tx1"/>
                </a:solidFill>
              </a:rPr>
              <a:t>What is Kotlin?</a:t>
            </a:r>
          </a:p>
          <a:p>
            <a:pPr>
              <a:spcBef>
                <a:spcPts val="633"/>
              </a:spcBef>
            </a:pPr>
            <a:r>
              <a:rPr lang="en-IE" sz="2800">
                <a:solidFill>
                  <a:schemeClr val="tx1"/>
                </a:solidFill>
              </a:rPr>
              <a:t>Context - Java Vs JVM</a:t>
            </a:r>
          </a:p>
          <a:p>
            <a:pPr>
              <a:spcBef>
                <a:spcPts val="633"/>
              </a:spcBef>
            </a:pPr>
            <a:r>
              <a:rPr lang="en-IE" sz="2800">
                <a:solidFill>
                  <a:schemeClr val="tx1"/>
                </a:solidFill>
              </a:rPr>
              <a:t>Kotlin History</a:t>
            </a:r>
          </a:p>
          <a:p>
            <a:pPr>
              <a:spcBef>
                <a:spcPts val="633"/>
              </a:spcBef>
            </a:pPr>
            <a:r>
              <a:rPr lang="en-IE" sz="2800">
                <a:solidFill>
                  <a:schemeClr val="tx1"/>
                </a:solidFill>
              </a:rPr>
              <a:t>Milestones</a:t>
            </a:r>
          </a:p>
          <a:p>
            <a:pPr>
              <a:spcBef>
                <a:spcPts val="633"/>
              </a:spcBef>
            </a:pPr>
            <a:r>
              <a:rPr lang="en-IE" sz="2800">
                <a:solidFill>
                  <a:schemeClr val="tx1"/>
                </a:solidFill>
              </a:rPr>
              <a:t>General Overview &amp; Features</a:t>
            </a:r>
          </a:p>
          <a:p>
            <a:pPr>
              <a:spcBef>
                <a:spcPts val="633"/>
              </a:spcBef>
            </a:pPr>
            <a:r>
              <a:rPr lang="en-IE" sz="2800">
                <a:solidFill>
                  <a:schemeClr val="tx1"/>
                </a:solidFill>
              </a:rPr>
              <a:t>Kotlin &amp; IntelliJ IDEA</a:t>
            </a:r>
          </a:p>
          <a:p>
            <a:pPr>
              <a:spcBef>
                <a:spcPts val="633"/>
              </a:spcBef>
            </a:pPr>
            <a:r>
              <a:rPr lang="en-IE" sz="280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3</a:t>
            </a:fld>
            <a:endParaRPr lang="uk-UA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A9D41B9-DFB5-AC39-8CF4-150EB875FB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4688" y="4895886"/>
            <a:ext cx="2430270" cy="241102"/>
          </a:xfrm>
        </p:spPr>
        <p:txBody>
          <a:bodyPr/>
          <a:lstStyle/>
          <a:p>
            <a:r>
              <a:rPr lang="en-IE" dirty="0"/>
              <a:t>Kotlin Overview</a:t>
            </a:r>
          </a:p>
        </p:txBody>
      </p:sp>
    </p:spTree>
    <p:extLst>
      <p:ext uri="{BB962C8B-B14F-4D97-AF65-F5344CB8AC3E}">
        <p14:creationId xmlns:p14="http://schemas.microsoft.com/office/powerpoint/2010/main" val="290573979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396624" y="141480"/>
            <a:ext cx="7770377" cy="62033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sz="3000"/>
              <a:t>Agenda</a:t>
            </a:r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xfrm>
            <a:off x="458271" y="897564"/>
            <a:ext cx="8289105" cy="39964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633"/>
              </a:spcBef>
            </a:pPr>
            <a:r>
              <a:rPr lang="en-IE" sz="2800">
                <a:solidFill>
                  <a:schemeClr val="tx1"/>
                </a:solidFill>
              </a:rPr>
              <a:t>What is Kotlin?</a:t>
            </a:r>
          </a:p>
          <a:p>
            <a:pPr>
              <a:spcBef>
                <a:spcPts val="633"/>
              </a:spcBef>
            </a:pPr>
            <a:r>
              <a:rPr lang="en-IE" sz="2800">
                <a:solidFill>
                  <a:schemeClr val="tx1"/>
                </a:solidFill>
              </a:rPr>
              <a:t>Context - Java Vs JVM</a:t>
            </a:r>
          </a:p>
          <a:p>
            <a:pPr>
              <a:spcBef>
                <a:spcPts val="633"/>
              </a:spcBef>
            </a:pPr>
            <a:r>
              <a:rPr lang="en-IE" sz="2800">
                <a:solidFill>
                  <a:schemeClr val="tx1"/>
                </a:solidFill>
              </a:rPr>
              <a:t>Kotlin History</a:t>
            </a:r>
          </a:p>
          <a:p>
            <a:pPr>
              <a:spcBef>
                <a:spcPts val="633"/>
              </a:spcBef>
            </a:pPr>
            <a:r>
              <a:rPr lang="en-IE" sz="2800">
                <a:solidFill>
                  <a:schemeClr val="tx1"/>
                </a:solidFill>
              </a:rPr>
              <a:t>Milestones</a:t>
            </a:r>
          </a:p>
          <a:p>
            <a:pPr>
              <a:spcBef>
                <a:spcPts val="633"/>
              </a:spcBef>
            </a:pPr>
            <a:r>
              <a:rPr lang="en-IE" sz="2800">
                <a:solidFill>
                  <a:schemeClr val="tx1"/>
                </a:solidFill>
              </a:rPr>
              <a:t>General Overview &amp; Features</a:t>
            </a:r>
          </a:p>
          <a:p>
            <a:pPr>
              <a:spcBef>
                <a:spcPts val="633"/>
              </a:spcBef>
            </a:pPr>
            <a:r>
              <a:rPr lang="en-IE" sz="2800" b="1">
                <a:solidFill>
                  <a:srgbClr val="FF0000"/>
                </a:solidFill>
              </a:rPr>
              <a:t>Kotlin &amp; IntelliJ IDEA</a:t>
            </a:r>
          </a:p>
          <a:p>
            <a:pPr>
              <a:spcBef>
                <a:spcPts val="633"/>
              </a:spcBef>
            </a:pPr>
            <a:r>
              <a:rPr lang="en-IE" sz="2800" b="1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4</a:t>
            </a:fld>
            <a:endParaRPr lang="uk-UA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A58E034-F146-36FB-8798-F3C56E8FD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4688" y="4895886"/>
            <a:ext cx="2430270" cy="241102"/>
          </a:xfrm>
        </p:spPr>
        <p:txBody>
          <a:bodyPr/>
          <a:lstStyle/>
          <a:p>
            <a:r>
              <a:rPr lang="en-IE" dirty="0"/>
              <a:t>Kotlin Overview</a:t>
            </a:r>
          </a:p>
        </p:txBody>
      </p:sp>
    </p:spTree>
    <p:extLst>
      <p:ext uri="{BB962C8B-B14F-4D97-AF65-F5344CB8AC3E}">
        <p14:creationId xmlns:p14="http://schemas.microsoft.com/office/powerpoint/2010/main" val="429353767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Image result for kotlin">
            <a:extLst>
              <a:ext uri="{FF2B5EF4-FFF2-40B4-BE49-F238E27FC236}">
                <a16:creationId xmlns:a16="http://schemas.microsoft.com/office/drawing/2014/main" id="{466C8A36-EAAF-43E9-8AC8-742A8F1E4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298" y="542242"/>
            <a:ext cx="5060876" cy="177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3F0E19-656E-5044-9BB3-EBDDE6E08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408" y="2571750"/>
            <a:ext cx="1966018" cy="196601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68516A-B8EE-9A4D-A570-24688695DD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 dirty="0"/>
              <a:t>Kotlin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C2130-4D9B-3B4C-8675-31D4C9FD44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91234944"/>
      </p:ext>
    </p:extLst>
  </p:cSld>
  <p:clrMapOvr>
    <a:masterClrMapping/>
  </p:clrMapOvr>
  <p:transition spd="med" advTm="9609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6</a:t>
            </a:fld>
            <a:endParaRPr lang="uk-UA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3DB1D74-30B4-4845-A078-EB93FB2D4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5187" y="1628950"/>
            <a:ext cx="6069272" cy="1885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latin typeface="Aptos Narrow" panose="020B00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Refer to the Practical Labs for the current / latest version of the IDE </a:t>
            </a:r>
          </a:p>
          <a:p>
            <a:pPr marL="0" indent="0" algn="ctr">
              <a:buNone/>
            </a:pPr>
            <a:r>
              <a:rPr lang="en-US" sz="3200" dirty="0">
                <a:latin typeface="Aptos Narrow" panose="020B00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we will be using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CE1DB2D-2AB8-CBD6-168D-9719A81E7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4688" y="4895886"/>
            <a:ext cx="2430270" cy="241102"/>
          </a:xfrm>
        </p:spPr>
        <p:txBody>
          <a:bodyPr/>
          <a:lstStyle/>
          <a:p>
            <a:r>
              <a:rPr lang="en-IE" dirty="0"/>
              <a:t>Kotlin Overview</a:t>
            </a:r>
          </a:p>
        </p:txBody>
      </p:sp>
      <p:sp>
        <p:nvSpPr>
          <p:cNvPr id="9" name="Shape 85">
            <a:extLst>
              <a:ext uri="{FF2B5EF4-FFF2-40B4-BE49-F238E27FC236}">
                <a16:creationId xmlns:a16="http://schemas.microsoft.com/office/drawing/2014/main" id="{4FAA5E73-3398-7E46-1515-8232E1988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24" y="141480"/>
            <a:ext cx="7770377" cy="62033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lang="en-GB" sz="3000" dirty="0"/>
              <a:t>IntelliJ </a:t>
            </a:r>
            <a:r>
              <a:rPr lang="en-GB" sz="3200" b="1" dirty="0">
                <a:solidFill>
                  <a:srgbClr val="0070C0"/>
                </a:solidFill>
              </a:rPr>
              <a:t>Community Edition </a:t>
            </a:r>
            <a:r>
              <a:rPr lang="en-GB" sz="3000" dirty="0"/>
              <a:t>Version X.Y.Z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387053192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330EF-A94A-C145-9ABA-CB597D02508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7</a:t>
            </a:fld>
            <a:endParaRPr lang="en-IE" dirty="0"/>
          </a:p>
        </p:txBody>
      </p:sp>
      <p:sp>
        <p:nvSpPr>
          <p:cNvPr id="9" name="activity_placemark.xml">
            <a:extLst>
              <a:ext uri="{FF2B5EF4-FFF2-40B4-BE49-F238E27FC236}">
                <a16:creationId xmlns:a16="http://schemas.microsoft.com/office/drawing/2014/main" id="{F86299B2-1E17-222E-B545-EAFD6946EF72}"/>
              </a:ext>
            </a:extLst>
          </p:cNvPr>
          <p:cNvSpPr/>
          <p:nvPr/>
        </p:nvSpPr>
        <p:spPr>
          <a:xfrm>
            <a:off x="1216514" y="1793911"/>
            <a:ext cx="6426618" cy="1555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321"/>
                </a:moveTo>
                <a:lnTo>
                  <a:pt x="0" y="1279"/>
                </a:lnTo>
                <a:cubicBezTo>
                  <a:pt x="0" y="573"/>
                  <a:pt x="125" y="0"/>
                  <a:pt x="279" y="0"/>
                </a:cubicBezTo>
                <a:lnTo>
                  <a:pt x="21321" y="0"/>
                </a:lnTo>
                <a:cubicBezTo>
                  <a:pt x="21475" y="0"/>
                  <a:pt x="21600" y="573"/>
                  <a:pt x="21600" y="1279"/>
                </a:cubicBezTo>
                <a:lnTo>
                  <a:pt x="21600" y="20321"/>
                </a:lnTo>
                <a:cubicBezTo>
                  <a:pt x="21600" y="21027"/>
                  <a:pt x="21475" y="21600"/>
                  <a:pt x="21321" y="21600"/>
                </a:cubicBezTo>
                <a:lnTo>
                  <a:pt x="279" y="21600"/>
                </a:lnTo>
                <a:cubicBezTo>
                  <a:pt x="125" y="21600"/>
                  <a:pt x="0" y="21027"/>
                  <a:pt x="0" y="20321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266700" dist="12700" dir="54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/>
          <a:p>
            <a:r>
              <a:rPr lang="en-IE" sz="3200" b="1" dirty="0">
                <a:latin typeface="Aptos Narrow" panose="020B0004020202020204" pitchFamily="34" charset="0"/>
              </a:rPr>
              <a:t>Can be Downloaded From</a:t>
            </a:r>
            <a:br>
              <a:rPr lang="en-IE" sz="3200" b="1" dirty="0">
                <a:latin typeface="Aptos Narrow" panose="020B0004020202020204" pitchFamily="34" charset="0"/>
              </a:rPr>
            </a:br>
            <a:r>
              <a:rPr lang="en-IE" sz="2000" b="1" dirty="0">
                <a:latin typeface="Aptos Narrow" panose="020B0004020202020204" pitchFamily="34" charset="0"/>
              </a:rPr>
              <a:t>(</a:t>
            </a:r>
            <a:r>
              <a:rPr lang="en-IE" sz="2000" b="1" dirty="0">
                <a:latin typeface="Aptos Narrow" panose="020B0004020202020204" pitchFamily="34" charset="0"/>
                <a:hlinkClick r:id="rId2"/>
              </a:rPr>
              <a:t>https://</a:t>
            </a:r>
            <a:r>
              <a:rPr lang="en-IE" sz="2000" b="1" dirty="0" err="1">
                <a:latin typeface="Aptos Narrow" panose="020B0004020202020204" pitchFamily="34" charset="0"/>
                <a:hlinkClick r:id="rId2"/>
              </a:rPr>
              <a:t>www.jetbrains.com</a:t>
            </a:r>
            <a:r>
              <a:rPr lang="en-IE" sz="2000" b="1" dirty="0">
                <a:latin typeface="Aptos Narrow" panose="020B0004020202020204" pitchFamily="34" charset="0"/>
                <a:hlinkClick r:id="rId2"/>
              </a:rPr>
              <a:t>/idea/download</a:t>
            </a:r>
            <a:r>
              <a:rPr lang="en-IE" sz="2000" b="1" dirty="0">
                <a:latin typeface="Aptos Narrow" panose="020B0004020202020204" pitchFamily="34" charset="0"/>
              </a:rPr>
              <a:t>)</a:t>
            </a:r>
            <a:endParaRPr sz="3200" b="1" dirty="0">
              <a:latin typeface="Aptos Narrow" panose="020B00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D51B92-4EB5-6DB8-83B0-AB256C2C2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4688" y="4895886"/>
            <a:ext cx="2430270" cy="241102"/>
          </a:xfrm>
        </p:spPr>
        <p:txBody>
          <a:bodyPr/>
          <a:lstStyle/>
          <a:p>
            <a:r>
              <a:rPr lang="en-IE" dirty="0"/>
              <a:t>Kotlin Overview</a:t>
            </a:r>
          </a:p>
        </p:txBody>
      </p:sp>
      <p:sp>
        <p:nvSpPr>
          <p:cNvPr id="8" name="Shape 85">
            <a:extLst>
              <a:ext uri="{FF2B5EF4-FFF2-40B4-BE49-F238E27FC236}">
                <a16:creationId xmlns:a16="http://schemas.microsoft.com/office/drawing/2014/main" id="{201B1B4B-4B39-B4BD-2331-4B93C55DB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24" y="141480"/>
            <a:ext cx="7770377" cy="62033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lang="en-GB" sz="3000" dirty="0"/>
              <a:t>IntelliJ </a:t>
            </a:r>
            <a:r>
              <a:rPr lang="en-GB" sz="3200" b="1" dirty="0">
                <a:solidFill>
                  <a:srgbClr val="0070C0"/>
                </a:solidFill>
              </a:rPr>
              <a:t>Community Edition </a:t>
            </a:r>
            <a:r>
              <a:rPr lang="en-GB" sz="3000" dirty="0"/>
              <a:t>Version X.Y.Z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7038195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330EF-A94A-C145-9ABA-CB597D02508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8</a:t>
            </a:fld>
            <a:endParaRPr lang="en-I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D51B92-4EB5-6DB8-83B0-AB256C2C2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4688" y="4895886"/>
            <a:ext cx="2430270" cy="241102"/>
          </a:xfrm>
        </p:spPr>
        <p:txBody>
          <a:bodyPr/>
          <a:lstStyle/>
          <a:p>
            <a:r>
              <a:rPr lang="en-IE" dirty="0"/>
              <a:t>Kotlin Overview</a:t>
            </a:r>
          </a:p>
        </p:txBody>
      </p:sp>
      <p:sp>
        <p:nvSpPr>
          <p:cNvPr id="8" name="Shape 85">
            <a:extLst>
              <a:ext uri="{FF2B5EF4-FFF2-40B4-BE49-F238E27FC236}">
                <a16:creationId xmlns:a16="http://schemas.microsoft.com/office/drawing/2014/main" id="{201B1B4B-4B39-B4BD-2331-4B93C55DB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24" y="141480"/>
            <a:ext cx="7770377" cy="62033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/>
            </a:pPr>
            <a:r>
              <a:rPr lang="en-GB" sz="3000" dirty="0"/>
              <a:t>IntelliJ </a:t>
            </a:r>
            <a:r>
              <a:rPr lang="en-GB" sz="3200" b="1" dirty="0">
                <a:solidFill>
                  <a:srgbClr val="0070C0"/>
                </a:solidFill>
              </a:rPr>
              <a:t>Community Edition </a:t>
            </a:r>
            <a:r>
              <a:rPr lang="en-GB" sz="3000" dirty="0"/>
              <a:t>Version X.Y.Z</a:t>
            </a:r>
            <a:endParaRPr sz="3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B34262-1954-E5A4-465E-4CFB667CA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40" y="1125219"/>
            <a:ext cx="6412484" cy="305283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ffectLst>
            <a:outerShdw blurRad="266700" dist="12700" dir="5400000" rotWithShape="0">
              <a:srgbClr val="000000">
                <a:alpha val="75000"/>
              </a:srgbClr>
            </a:outerShdw>
          </a:effec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B24BA4E-CF08-B441-0F64-31FD57169D5B}"/>
              </a:ext>
            </a:extLst>
          </p:cNvPr>
          <p:cNvCxnSpPr>
            <a:cxnSpLocks/>
          </p:cNvCxnSpPr>
          <p:nvPr/>
        </p:nvCxnSpPr>
        <p:spPr>
          <a:xfrm flipH="1" flipV="1">
            <a:off x="3838855" y="3100344"/>
            <a:ext cx="733145" cy="529824"/>
          </a:xfrm>
          <a:prstGeom prst="straightConnector1">
            <a:avLst/>
          </a:prstGeom>
          <a:noFill/>
          <a:ln w="635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0533086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3D3E1-4625-CB43-87FA-810F572D1C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IE" smtClean="0"/>
              <a:t>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46CC1-2C15-1E4F-82D7-B99D4B9C3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E"/>
              <a:t>Kotlin Overview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0222E8-80A6-3641-925B-3E294CC7B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6532" y="-107478"/>
            <a:ext cx="6528538" cy="535845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61AF2A-6DF2-BE71-FAE2-8CB955A9C3D6}"/>
              </a:ext>
            </a:extLst>
          </p:cNvPr>
          <p:cNvCxnSpPr>
            <a:cxnSpLocks/>
          </p:cNvCxnSpPr>
          <p:nvPr/>
        </p:nvCxnSpPr>
        <p:spPr>
          <a:xfrm flipV="1">
            <a:off x="2022231" y="2387112"/>
            <a:ext cx="694592" cy="382465"/>
          </a:xfrm>
          <a:prstGeom prst="straightConnector1">
            <a:avLst/>
          </a:prstGeom>
          <a:noFill/>
          <a:ln w="63500" cap="flat">
            <a:solidFill>
              <a:srgbClr val="FF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5D04C86-A0C1-3194-3471-2B1596F276F9}"/>
              </a:ext>
            </a:extLst>
          </p:cNvPr>
          <p:cNvSpPr txBox="1">
            <a:spLocks/>
          </p:cNvSpPr>
          <p:nvPr/>
        </p:nvSpPr>
        <p:spPr>
          <a:xfrm>
            <a:off x="7691568" y="731744"/>
            <a:ext cx="1533266" cy="1052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418" tIns="54418" rIns="54418" bIns="54418" anchor="b"/>
          <a:lstStyle>
            <a:lvl1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286973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73946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860919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147892">
              <a:defRPr sz="2775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defTabSz="914400"/>
            <a:r>
              <a:rPr lang="en-IE" b="1" dirty="0"/>
              <a:t>New Project</a:t>
            </a:r>
          </a:p>
        </p:txBody>
      </p:sp>
    </p:spTree>
    <p:extLst>
      <p:ext uri="{BB962C8B-B14F-4D97-AF65-F5344CB8AC3E}">
        <p14:creationId xmlns:p14="http://schemas.microsoft.com/office/powerpoint/2010/main" val="386906784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9139</TotalTime>
  <Words>370</Words>
  <Application>Microsoft Macintosh PowerPoint</Application>
  <PresentationFormat>On-screen Show (16:9)</PresentationFormat>
  <Paragraphs>117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Aptos Narrow</vt:lpstr>
      <vt:lpstr>Avenir</vt:lpstr>
      <vt:lpstr>Calibri</vt:lpstr>
      <vt:lpstr>Helvetica</vt:lpstr>
      <vt:lpstr>Helvetica Light</vt:lpstr>
      <vt:lpstr>Helvetica Neue</vt:lpstr>
      <vt:lpstr>Helvetica Neue Light</vt:lpstr>
      <vt:lpstr>Helvetica Neue UltraLight</vt:lpstr>
      <vt:lpstr>Rockwell</vt:lpstr>
      <vt:lpstr>Wingdings</vt:lpstr>
      <vt:lpstr>White</vt:lpstr>
      <vt:lpstr>Mobile Application Development</vt:lpstr>
      <vt:lpstr>Introducing Kotlin</vt:lpstr>
      <vt:lpstr>Agenda</vt:lpstr>
      <vt:lpstr>Agenda</vt:lpstr>
      <vt:lpstr>PowerPoint Presentation</vt:lpstr>
      <vt:lpstr>IntelliJ Community Edition Version X.Y.Z</vt:lpstr>
      <vt:lpstr>IntelliJ Community Edition Version X.Y.Z</vt:lpstr>
      <vt:lpstr>IntelliJ Community Edition Version X.Y.Z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Interoperability</vt:lpstr>
      <vt:lpstr>Interoperability</vt:lpstr>
      <vt:lpstr>Interoperability – Java Vs Kotlin</vt:lpstr>
      <vt:lpstr>Conclusion</vt:lpstr>
      <vt:lpstr>Agenda Recap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Application Development</dc:title>
  <dc:creator>David Drohan</dc:creator>
  <cp:lastModifiedBy>David Drohan</cp:lastModifiedBy>
  <cp:revision>72</cp:revision>
  <dcterms:created xsi:type="dcterms:W3CDTF">2019-01-29T16:40:14Z</dcterms:created>
  <dcterms:modified xsi:type="dcterms:W3CDTF">2025-08-20T07:44:17Z</dcterms:modified>
</cp:coreProperties>
</file>